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9"/>
  </p:notesMasterIdLst>
  <p:sldIdLst>
    <p:sldId id="284" r:id="rId4"/>
    <p:sldId id="285" r:id="rId5"/>
    <p:sldId id="286" r:id="rId6"/>
    <p:sldId id="288" r:id="rId7"/>
    <p:sldId id="262" r:id="rId8"/>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4660"/>
  </p:normalViewPr>
  <p:slideViewPr>
    <p:cSldViewPr snapToGrid="0">
      <p:cViewPr>
        <p:scale>
          <a:sx n="56" d="100"/>
          <a:sy n="56" d="100"/>
        </p:scale>
        <p:origin x="-108" y="-576"/>
      </p:cViewPr>
      <p:guideLst>
        <p:guide orient="horz" pos="3072"/>
        <p:guide pos="5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381000" y="685800"/>
            <a:ext cx="6096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0879150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Innovation - The concept of providing multiple services by a single Point of Contact for Elders with Relationship Managers (RMs) is used in ‘Project Vishram’. Generally the services provided by various service providers are specific services like - medical care or grocery delivery etc. In Vishram the same RM facilitates different services. This model would integrate and empower persons with disability, housewives, retired service personal, etc. to be RMs all working from home.</a:t>
            </a:r>
          </a:p>
          <a:p>
            <a:endParaRPr lang="en-US" alt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46557512-17D6-4675-BCAF-FDD6F14402CA}" type="slidenum">
              <a:rPr lang="en-US">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Examples of Services rendered: Some of the Elders have been rushed to the Hospital, some forms submitted, some Life Certificate for pensioners, IT Return being prepared and submitted, etc. Emergency Services are not being offered though RMs would provide assistance since we do not have any control of critical components like Ambulances and Drs on Call.</a:t>
            </a:r>
          </a:p>
          <a:p>
            <a:endParaRPr lang="en-US" altLang="en-US" smtClean="0"/>
          </a:p>
        </p:txBody>
      </p:sp>
      <p:sp>
        <p:nvSpPr>
          <p:cNvPr id="9220" name="Slide Number Placeholder 3"/>
          <p:cNvSpPr>
            <a:spLocks noGrp="1"/>
          </p:cNvSpPr>
          <p:nvPr>
            <p:ph type="sldNum" sz="quarter" idx="5"/>
          </p:nvPr>
        </p:nvSpPr>
        <p:spPr bwMode="auto">
          <a:xfrm>
            <a:off x="3884613" y="8685213"/>
            <a:ext cx="29718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8803765-7357-4B9A-A048-6BED0C7A383D}" type="slidenum">
              <a:rPr lang="en-US" smtClean="0">
                <a:solidFill>
                  <a:prstClr val="black"/>
                </a:solidFill>
              </a:rPr>
              <a:pPr eaLnBrk="1" hangingPunct="1">
                <a:defRPr/>
              </a:pPr>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Impact - Presently, the Vishrm project has been rolled out in a limited region in &amp; around Jal Vayu Vihar, Bangalore. At present it is  a free service by volunteers. </a:t>
            </a:r>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A4E08DC7-8954-4AE3-8460-099DF73DA073}"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Team - Stakeholders – Clients, RMs &amp; Service Providers. There is no compulsion for RMs to take the call. So also a provision will be available to look for missed calls from EUs when RMs/Admin are available.</a:t>
            </a:r>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27C91E08-7354-447D-B439-A7E536F1DBF3}" type="slidenum">
              <a:rPr lang="en-US">
                <a:solidFill>
                  <a:prstClr val="black"/>
                </a:solidFill>
              </a:rPr>
              <a:pPr>
                <a:def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1" name="Shape 20"/>
          <p:cNvSpPr>
            <a:spLocks noGrp="1"/>
          </p:cNvSpPr>
          <p:nvPr>
            <p:ph type="pic" idx="13"/>
          </p:nvPr>
        </p:nvSpPr>
        <p:spPr>
          <a:xfrm>
            <a:off x="2142132" y="635000"/>
            <a:ext cx="13039065" cy="5918200"/>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xfrm>
            <a:off x="1693385" y="6718300"/>
            <a:ext cx="13953493" cy="1422400"/>
          </a:xfrm>
          <a:prstGeom prst="rect">
            <a:avLst/>
          </a:prstGeom>
        </p:spPr>
        <p:txBody>
          <a:bodyPr anchor="b"/>
          <a:lstStyle/>
          <a:p>
            <a:r>
              <a:t>Title Text</a:t>
            </a:r>
          </a:p>
        </p:txBody>
      </p:sp>
      <p:sp>
        <p:nvSpPr>
          <p:cNvPr id="23" name="Body Level One…"/>
          <p:cNvSpPr txBox="1">
            <a:spLocks noGrp="1"/>
          </p:cNvSpPr>
          <p:nvPr>
            <p:ph type="body" sz="quarter" idx="1"/>
          </p:nvPr>
        </p:nvSpPr>
        <p:spPr>
          <a:xfrm>
            <a:off x="1693385" y="8191500"/>
            <a:ext cx="13953493"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xfrm>
            <a:off x="8469304" y="9245600"/>
            <a:ext cx="384721" cy="379591"/>
          </a:xfrm>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04" name="Shape 102"/>
          <p:cNvSpPr>
            <a:spLocks noGrp="1"/>
          </p:cNvSpPr>
          <p:nvPr>
            <p:ph type="pic" idx="13"/>
          </p:nvPr>
        </p:nvSpPr>
        <p:spPr>
          <a:xfrm>
            <a:off x="0" y="0"/>
            <a:ext cx="17340263" cy="9753600"/>
          </a:xfrm>
          <a:prstGeom prst="rect">
            <a:avLst/>
          </a:prstGeom>
        </p:spPr>
        <p:txBody>
          <a:bodyPr lIns="91439" tIns="45719" rIns="91439" bIns="45719" anchor="t">
            <a:noAutofit/>
          </a:bodyPr>
          <a:lstStyle/>
          <a:p>
            <a:endParaRP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00520" y="3029939"/>
            <a:ext cx="14739224"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2601040" y="5527040"/>
            <a:ext cx="12138184" cy="2492587"/>
          </a:xfrm>
        </p:spPr>
        <p:txBody>
          <a:bodyPr/>
          <a:lstStyle>
            <a:lvl1pPr marL="0" indent="0" algn="ctr">
              <a:buNone/>
              <a:defRPr>
                <a:solidFill>
                  <a:schemeClr val="tx1">
                    <a:tint val="75000"/>
                  </a:schemeClr>
                </a:solidFill>
              </a:defRPr>
            </a:lvl1pPr>
            <a:lvl2pPr marL="774085" indent="0" algn="ctr">
              <a:buNone/>
              <a:defRPr>
                <a:solidFill>
                  <a:schemeClr val="tx1">
                    <a:tint val="75000"/>
                  </a:schemeClr>
                </a:solidFill>
              </a:defRPr>
            </a:lvl2pPr>
            <a:lvl3pPr marL="1548171" indent="0" algn="ctr">
              <a:buNone/>
              <a:defRPr>
                <a:solidFill>
                  <a:schemeClr val="tx1">
                    <a:tint val="75000"/>
                  </a:schemeClr>
                </a:solidFill>
              </a:defRPr>
            </a:lvl3pPr>
            <a:lvl4pPr marL="2322256" indent="0" algn="ctr">
              <a:buNone/>
              <a:defRPr>
                <a:solidFill>
                  <a:schemeClr val="tx1">
                    <a:tint val="75000"/>
                  </a:schemeClr>
                </a:solidFill>
              </a:defRPr>
            </a:lvl4pPr>
            <a:lvl5pPr marL="3096341" indent="0" algn="ctr">
              <a:buNone/>
              <a:defRPr>
                <a:solidFill>
                  <a:schemeClr val="tx1">
                    <a:tint val="75000"/>
                  </a:schemeClr>
                </a:solidFill>
              </a:defRPr>
            </a:lvl5pPr>
            <a:lvl6pPr marL="3870427" indent="0" algn="ctr">
              <a:buNone/>
              <a:defRPr>
                <a:solidFill>
                  <a:schemeClr val="tx1">
                    <a:tint val="75000"/>
                  </a:schemeClr>
                </a:solidFill>
              </a:defRPr>
            </a:lvl6pPr>
            <a:lvl7pPr marL="4644512" indent="0" algn="ctr">
              <a:buNone/>
              <a:defRPr>
                <a:solidFill>
                  <a:schemeClr val="tx1">
                    <a:tint val="75000"/>
                  </a:schemeClr>
                </a:solidFill>
              </a:defRPr>
            </a:lvl7pPr>
            <a:lvl8pPr marL="5418597" indent="0" algn="ctr">
              <a:buNone/>
              <a:defRPr>
                <a:solidFill>
                  <a:schemeClr val="tx1">
                    <a:tint val="75000"/>
                  </a:schemeClr>
                </a:solidFill>
              </a:defRPr>
            </a:lvl8pPr>
            <a:lvl9pPr marL="619268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2A5E7F9-03C2-49CB-9C9C-934D7FDA53A5}"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27F26E-BB82-405B-BAD6-9D4F1D2BABC8}"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41522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425369-399A-4B29-B805-675FE4B5E13A}"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DEBCD5D-FF35-4940-9A14-9991A665BF6E}"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966900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9761" y="6267592"/>
            <a:ext cx="14739224" cy="1937173"/>
          </a:xfrm>
        </p:spPr>
        <p:txBody>
          <a:bodyPr anchor="t"/>
          <a:lstStyle>
            <a:lvl1pPr algn="l">
              <a:defRPr sz="6800" b="1" cap="all"/>
            </a:lvl1pPr>
          </a:lstStyle>
          <a:p>
            <a:r>
              <a:rPr lang="en-US" smtClean="0"/>
              <a:t>Click to edit Master title style</a:t>
            </a:r>
            <a:endParaRPr lang="en-US"/>
          </a:p>
        </p:txBody>
      </p:sp>
      <p:sp>
        <p:nvSpPr>
          <p:cNvPr id="3" name="Text Placeholder 2"/>
          <p:cNvSpPr>
            <a:spLocks noGrp="1"/>
          </p:cNvSpPr>
          <p:nvPr>
            <p:ph type="body" idx="1"/>
          </p:nvPr>
        </p:nvSpPr>
        <p:spPr>
          <a:xfrm>
            <a:off x="1369761" y="4133993"/>
            <a:ext cx="14739224" cy="2133599"/>
          </a:xfrm>
        </p:spPr>
        <p:txBody>
          <a:bodyPr anchor="b"/>
          <a:lstStyle>
            <a:lvl1pPr marL="0" indent="0">
              <a:buNone/>
              <a:defRPr sz="3400">
                <a:solidFill>
                  <a:schemeClr val="tx1">
                    <a:tint val="75000"/>
                  </a:schemeClr>
                </a:solidFill>
              </a:defRPr>
            </a:lvl1pPr>
            <a:lvl2pPr marL="774085" indent="0">
              <a:buNone/>
              <a:defRPr sz="3000">
                <a:solidFill>
                  <a:schemeClr val="tx1">
                    <a:tint val="75000"/>
                  </a:schemeClr>
                </a:solidFill>
              </a:defRPr>
            </a:lvl2pPr>
            <a:lvl3pPr marL="1548171" indent="0">
              <a:buNone/>
              <a:defRPr sz="2700">
                <a:solidFill>
                  <a:schemeClr val="tx1">
                    <a:tint val="75000"/>
                  </a:schemeClr>
                </a:solidFill>
              </a:defRPr>
            </a:lvl3pPr>
            <a:lvl4pPr marL="2322256" indent="0">
              <a:buNone/>
              <a:defRPr sz="2400">
                <a:solidFill>
                  <a:schemeClr val="tx1">
                    <a:tint val="75000"/>
                  </a:schemeClr>
                </a:solidFill>
              </a:defRPr>
            </a:lvl4pPr>
            <a:lvl5pPr marL="3096341" indent="0">
              <a:buNone/>
              <a:defRPr sz="2400">
                <a:solidFill>
                  <a:schemeClr val="tx1">
                    <a:tint val="75000"/>
                  </a:schemeClr>
                </a:solidFill>
              </a:defRPr>
            </a:lvl5pPr>
            <a:lvl6pPr marL="3870427" indent="0">
              <a:buNone/>
              <a:defRPr sz="2400">
                <a:solidFill>
                  <a:schemeClr val="tx1">
                    <a:tint val="75000"/>
                  </a:schemeClr>
                </a:solidFill>
              </a:defRPr>
            </a:lvl6pPr>
            <a:lvl7pPr marL="4644512" indent="0">
              <a:buNone/>
              <a:defRPr sz="2400">
                <a:solidFill>
                  <a:schemeClr val="tx1">
                    <a:tint val="75000"/>
                  </a:schemeClr>
                </a:solidFill>
              </a:defRPr>
            </a:lvl7pPr>
            <a:lvl8pPr marL="5418597" indent="0">
              <a:buNone/>
              <a:defRPr sz="2400">
                <a:solidFill>
                  <a:schemeClr val="tx1">
                    <a:tint val="75000"/>
                  </a:schemeClr>
                </a:solidFill>
              </a:defRPr>
            </a:lvl8pPr>
            <a:lvl9pPr marL="6192683"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787B6F-C713-4C47-8B30-3A3AA4A269F1}"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CE1A89A-570A-40D4-A675-33731B7AD624}"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673691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67013" y="2275841"/>
            <a:ext cx="7658616" cy="6436925"/>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14634" y="2275841"/>
            <a:ext cx="7658616" cy="6436925"/>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6FE120A-E15D-4EBB-846A-9DCA0090FE8E}"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B3CE0EC-630B-4487-9798-06DA8F075C0A}"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82092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67013" y="2183272"/>
            <a:ext cx="7661628" cy="909884"/>
          </a:xfrm>
        </p:spPr>
        <p:txBody>
          <a:bodyPr anchor="b"/>
          <a:lstStyle>
            <a:lvl1pPr marL="0" indent="0">
              <a:buNone/>
              <a:defRPr sz="4100" b="1"/>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en-US" smtClean="0"/>
              <a:t>Click to edit Master text styles</a:t>
            </a:r>
          </a:p>
        </p:txBody>
      </p:sp>
      <p:sp>
        <p:nvSpPr>
          <p:cNvPr id="4" name="Content Placeholder 3"/>
          <p:cNvSpPr>
            <a:spLocks noGrp="1"/>
          </p:cNvSpPr>
          <p:nvPr>
            <p:ph sz="half" idx="2"/>
          </p:nvPr>
        </p:nvSpPr>
        <p:spPr>
          <a:xfrm>
            <a:off x="867013" y="3093155"/>
            <a:ext cx="7661628" cy="5619610"/>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808614" y="2183272"/>
            <a:ext cx="7664637" cy="909884"/>
          </a:xfrm>
        </p:spPr>
        <p:txBody>
          <a:bodyPr anchor="b"/>
          <a:lstStyle>
            <a:lvl1pPr marL="0" indent="0">
              <a:buNone/>
              <a:defRPr sz="4100" b="1"/>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en-US" smtClean="0"/>
              <a:t>Click to edit Master text styles</a:t>
            </a:r>
          </a:p>
        </p:txBody>
      </p:sp>
      <p:sp>
        <p:nvSpPr>
          <p:cNvPr id="6" name="Content Placeholder 5"/>
          <p:cNvSpPr>
            <a:spLocks noGrp="1"/>
          </p:cNvSpPr>
          <p:nvPr>
            <p:ph sz="quarter" idx="4"/>
          </p:nvPr>
        </p:nvSpPr>
        <p:spPr>
          <a:xfrm>
            <a:off x="8808614" y="3093155"/>
            <a:ext cx="7664637" cy="5619610"/>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C3BCD7-8E99-4213-A98F-64BF9B7F4B46}"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09D3813-C0D8-4EC6-93A0-2D07B5F30547}"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597718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90AA40-16E0-4D32-AA2F-F862F35B6727}"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9A217CF-476B-4777-BA21-CC02208FA46C}"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406315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224EF-6850-407C-B459-843DB91D41BA}"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7177AEB-AFD2-44D2-A372-DA530A1BE5FE}"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105220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014" y="388338"/>
            <a:ext cx="5704827" cy="1652693"/>
          </a:xfrm>
        </p:spPr>
        <p:txBody>
          <a:bodyPr anchor="b"/>
          <a:lstStyle>
            <a:lvl1pPr algn="l">
              <a:defRPr sz="3400" b="1"/>
            </a:lvl1pPr>
          </a:lstStyle>
          <a:p>
            <a:r>
              <a:rPr lang="en-US" smtClean="0"/>
              <a:t>Click to edit Master title style</a:t>
            </a:r>
            <a:endParaRPr lang="en-US"/>
          </a:p>
        </p:txBody>
      </p:sp>
      <p:sp>
        <p:nvSpPr>
          <p:cNvPr id="3" name="Content Placeholder 2"/>
          <p:cNvSpPr>
            <a:spLocks noGrp="1"/>
          </p:cNvSpPr>
          <p:nvPr>
            <p:ph idx="1"/>
          </p:nvPr>
        </p:nvSpPr>
        <p:spPr>
          <a:xfrm>
            <a:off x="6779561" y="388339"/>
            <a:ext cx="9693689" cy="8324427"/>
          </a:xfrm>
        </p:spPr>
        <p:txBody>
          <a:bodyPr/>
          <a:lstStyle>
            <a:lvl1pPr>
              <a:defRPr sz="5400"/>
            </a:lvl1pPr>
            <a:lvl2pPr>
              <a:defRPr sz="4700"/>
            </a:lvl2pPr>
            <a:lvl3pPr>
              <a:defRPr sz="41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67014" y="2041032"/>
            <a:ext cx="5704827" cy="6671734"/>
          </a:xfrm>
        </p:spPr>
        <p:txBody>
          <a:bodyPr/>
          <a:lstStyle>
            <a:lvl1pPr marL="0" indent="0">
              <a:buNone/>
              <a:defRPr sz="2400"/>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E13FCD-A9A9-4D04-BD61-DF07B6B4867D}"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B9271A-C669-4BFA-B850-11ADEAE827EB}"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427456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8813" y="6827520"/>
            <a:ext cx="10404158" cy="806027"/>
          </a:xfrm>
        </p:spPr>
        <p:txBody>
          <a:bodyPr anchor="b"/>
          <a:lstStyle>
            <a:lvl1pPr algn="l">
              <a:defRPr sz="3400" b="1"/>
            </a:lvl1pPr>
          </a:lstStyle>
          <a:p>
            <a:r>
              <a:rPr lang="en-US" smtClean="0"/>
              <a:t>Click to edit Master title style</a:t>
            </a:r>
            <a:endParaRPr lang="en-US"/>
          </a:p>
        </p:txBody>
      </p:sp>
      <p:sp>
        <p:nvSpPr>
          <p:cNvPr id="3" name="Picture Placeholder 2"/>
          <p:cNvSpPr>
            <a:spLocks noGrp="1"/>
          </p:cNvSpPr>
          <p:nvPr>
            <p:ph type="pic" idx="1"/>
          </p:nvPr>
        </p:nvSpPr>
        <p:spPr>
          <a:xfrm>
            <a:off x="3398813" y="871502"/>
            <a:ext cx="10404158" cy="5852160"/>
          </a:xfrm>
        </p:spPr>
        <p:txBody>
          <a:bodyPr rtlCol="0">
            <a:normAutofit/>
          </a:bodyPr>
          <a:lstStyle>
            <a:lvl1pPr marL="0" indent="0">
              <a:buNone/>
              <a:defRPr sz="5400"/>
            </a:lvl1pPr>
            <a:lvl2pPr marL="774085" indent="0">
              <a:buNone/>
              <a:defRPr sz="4700"/>
            </a:lvl2pPr>
            <a:lvl3pPr marL="1548171" indent="0">
              <a:buNone/>
              <a:defRPr sz="4100"/>
            </a:lvl3pPr>
            <a:lvl4pPr marL="2322256" indent="0">
              <a:buNone/>
              <a:defRPr sz="3400"/>
            </a:lvl4pPr>
            <a:lvl5pPr marL="3096341" indent="0">
              <a:buNone/>
              <a:defRPr sz="3400"/>
            </a:lvl5pPr>
            <a:lvl6pPr marL="3870427" indent="0">
              <a:buNone/>
              <a:defRPr sz="3400"/>
            </a:lvl6pPr>
            <a:lvl7pPr marL="4644512" indent="0">
              <a:buNone/>
              <a:defRPr sz="3400"/>
            </a:lvl7pPr>
            <a:lvl8pPr marL="5418597" indent="0">
              <a:buNone/>
              <a:defRPr sz="3400"/>
            </a:lvl8pPr>
            <a:lvl9pPr marL="6192683" indent="0">
              <a:buNone/>
              <a:defRPr sz="3400"/>
            </a:lvl9pPr>
          </a:lstStyle>
          <a:p>
            <a:pPr lvl="0"/>
            <a:endParaRPr lang="en-US" noProof="0" smtClean="0"/>
          </a:p>
        </p:txBody>
      </p:sp>
      <p:sp>
        <p:nvSpPr>
          <p:cNvPr id="4" name="Text Placeholder 3"/>
          <p:cNvSpPr>
            <a:spLocks noGrp="1"/>
          </p:cNvSpPr>
          <p:nvPr>
            <p:ph type="body" sz="half" idx="2"/>
          </p:nvPr>
        </p:nvSpPr>
        <p:spPr>
          <a:xfrm>
            <a:off x="3398813" y="7633547"/>
            <a:ext cx="10404158" cy="1144693"/>
          </a:xfrm>
        </p:spPr>
        <p:txBody>
          <a:bodyPr/>
          <a:lstStyle>
            <a:lvl1pPr marL="0" indent="0">
              <a:buNone/>
              <a:defRPr sz="2400"/>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EEE66B-CD31-4BD8-BCA0-65398249BD16}"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AF53D5-FBBF-4DC8-9B0B-172ADEF5D699}"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62923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693385" y="3225800"/>
            <a:ext cx="13953493" cy="3302000"/>
          </a:xfrm>
          <a:prstGeom prst="rect">
            <a:avLst/>
          </a:prstGeom>
        </p:spPr>
        <p:txBody>
          <a:bodyPr/>
          <a:lstStyle/>
          <a:p>
            <a:r>
              <a:t>Title Text</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F4148F-AD19-4EE1-8770-2D32254C0F34}"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4BF0D0-3BF8-4307-A3DA-72B364B06BE1}"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37162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691" y="390597"/>
            <a:ext cx="3901559"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67013" y="390597"/>
            <a:ext cx="1141567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2E0E8A-8E2B-4D4F-B82E-F4E44B257A1D}" type="datetime2">
              <a:rPr lang="en-US">
                <a:solidFill>
                  <a:prstClr val="white">
                    <a:tint val="75000"/>
                  </a:prstClr>
                </a:solidFill>
              </a:rPr>
              <a:pPr>
                <a:defRPr/>
              </a:pPr>
              <a:t>Tuesday, April 28, 2020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8B894E-9283-4871-8B5A-034E7848C15B}"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725937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508594"/>
            <a:ext cx="17340263"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867013" y="3901440"/>
            <a:ext cx="7803118" cy="1517227"/>
          </a:xfrm>
        </p:spPr>
        <p:txBody>
          <a:bodyPr anchor="t">
            <a:normAutofit/>
          </a:bodyPr>
          <a:lstStyle>
            <a:lvl1pPr>
              <a:defRPr sz="3800" baseline="0">
                <a:solidFill>
                  <a:schemeClr val="bg1"/>
                </a:solidFill>
              </a:defRPr>
            </a:lvl1pPr>
          </a:lstStyle>
          <a:p>
            <a:r>
              <a:rPr lang="en-US" dirty="0" smtClean="0"/>
              <a:t>Click to edit - Limit this to just two lines only</a:t>
            </a:r>
            <a:endParaRPr lang="en-US" dirty="0"/>
          </a:p>
        </p:txBody>
      </p:sp>
      <p:sp>
        <p:nvSpPr>
          <p:cNvPr id="3" name="Subtitle 2"/>
          <p:cNvSpPr>
            <a:spLocks noGrp="1"/>
          </p:cNvSpPr>
          <p:nvPr>
            <p:ph type="subTitle" idx="1" hasCustomPrompt="1"/>
          </p:nvPr>
        </p:nvSpPr>
        <p:spPr>
          <a:xfrm>
            <a:off x="867013" y="6502400"/>
            <a:ext cx="7803118" cy="650240"/>
          </a:xfrm>
        </p:spPr>
        <p:txBody>
          <a:bodyPr>
            <a:normAutofit/>
          </a:bodyPr>
          <a:lstStyle>
            <a:lvl1pPr marL="0" indent="0" algn="l">
              <a:buNone/>
              <a:defRPr sz="2100">
                <a:solidFill>
                  <a:schemeClr val="bg1"/>
                </a:solidFill>
              </a:defRPr>
            </a:lvl1pPr>
            <a:lvl2pPr marL="650214" indent="0" algn="ctr">
              <a:buNone/>
              <a:defRPr>
                <a:solidFill>
                  <a:schemeClr val="tx1">
                    <a:tint val="75000"/>
                  </a:schemeClr>
                </a:solidFill>
              </a:defRPr>
            </a:lvl2pPr>
            <a:lvl3pPr marL="1300427" indent="0" algn="ctr">
              <a:buNone/>
              <a:defRPr>
                <a:solidFill>
                  <a:schemeClr val="tx1">
                    <a:tint val="75000"/>
                  </a:schemeClr>
                </a:solidFill>
              </a:defRPr>
            </a:lvl3pPr>
            <a:lvl4pPr marL="1950641" indent="0" algn="ctr">
              <a:buNone/>
              <a:defRPr>
                <a:solidFill>
                  <a:schemeClr val="tx1">
                    <a:tint val="75000"/>
                  </a:schemeClr>
                </a:solidFill>
              </a:defRPr>
            </a:lvl4pPr>
            <a:lvl5pPr marL="2600854" indent="0" algn="ctr">
              <a:buNone/>
              <a:defRPr>
                <a:solidFill>
                  <a:schemeClr val="tx1">
                    <a:tint val="75000"/>
                  </a:schemeClr>
                </a:solidFill>
              </a:defRPr>
            </a:lvl5pPr>
            <a:lvl6pPr marL="3251068" indent="0" algn="ctr">
              <a:buNone/>
              <a:defRPr>
                <a:solidFill>
                  <a:schemeClr val="tx1">
                    <a:tint val="75000"/>
                  </a:schemeClr>
                </a:solidFill>
              </a:defRPr>
            </a:lvl6pPr>
            <a:lvl7pPr marL="3901281" indent="0" algn="ctr">
              <a:buNone/>
              <a:defRPr>
                <a:solidFill>
                  <a:schemeClr val="tx1">
                    <a:tint val="75000"/>
                  </a:schemeClr>
                </a:solidFill>
              </a:defRPr>
            </a:lvl7pPr>
            <a:lvl8pPr marL="4551495" indent="0" algn="ctr">
              <a:buNone/>
              <a:defRPr>
                <a:solidFill>
                  <a:schemeClr val="tx1">
                    <a:tint val="75000"/>
                  </a:schemeClr>
                </a:solidFill>
              </a:defRPr>
            </a:lvl8pPr>
            <a:lvl9pPr marL="5201709" indent="0" algn="ctr">
              <a:buNone/>
              <a:defRPr>
                <a:solidFill>
                  <a:schemeClr val="tx1">
                    <a:tint val="75000"/>
                  </a:schemeClr>
                </a:solidFill>
              </a:defRPr>
            </a:lvl9pPr>
          </a:lstStyle>
          <a:p>
            <a:r>
              <a:rPr lang="en-US" dirty="0" smtClean="0"/>
              <a:t>Click to edit subtitle - Limit it to just one line only</a:t>
            </a:r>
            <a:endParaRPr lang="en-US" dirty="0"/>
          </a:p>
        </p:txBody>
      </p:sp>
      <p:sp>
        <p:nvSpPr>
          <p:cNvPr id="7" name="TextBox 6"/>
          <p:cNvSpPr txBox="1"/>
          <p:nvPr/>
        </p:nvSpPr>
        <p:spPr>
          <a:xfrm>
            <a:off x="867013" y="9211734"/>
            <a:ext cx="2030745" cy="331371"/>
          </a:xfrm>
          <a:prstGeom prst="rect">
            <a:avLst/>
          </a:prstGeom>
          <a:noFill/>
        </p:spPr>
        <p:txBody>
          <a:bodyPr wrap="none" lIns="130046" tIns="65023" rIns="130046" bIns="65023" rtlCol="0">
            <a:spAutoFit/>
          </a:bodyPr>
          <a:lstStyle/>
          <a:p>
            <a:pPr algn="l" defTabSz="1300460" hangingPunct="1"/>
            <a:r>
              <a:rPr lang="en-US" sz="1300" kern="1200" dirty="0" smtClean="0">
                <a:solidFill>
                  <a:prstClr val="white">
                    <a:lumMod val="65000"/>
                  </a:prstClr>
                </a:solidFill>
                <a:latin typeface="Arial"/>
                <a:cs typeface="Arial" pitchFamily="34" charset="0"/>
              </a:rPr>
              <a:t>© Mindtree limited 2016</a:t>
            </a:r>
            <a:endParaRPr lang="en-US" sz="1300" kern="1200" dirty="0">
              <a:solidFill>
                <a:prstClr val="white">
                  <a:lumMod val="65000"/>
                </a:prstClr>
              </a:solidFill>
              <a:latin typeface="Arial"/>
              <a:cs typeface="Arial" pitchFamily="34" charset="0"/>
            </a:endParaRPr>
          </a:p>
        </p:txBody>
      </p:sp>
      <p:pic>
        <p:nvPicPr>
          <p:cNvPr id="1026" name="Picture 2" descr="D:\MT - Marketing\Corporate\Brand Council\VI\Final Guidelines\MT_Logo_Artwork\Regular_Size\RGB\Positive\MT_Logo_Reg_Full_Pos_Tag_RGB.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67014" y="1183466"/>
            <a:ext cx="3481600" cy="109728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7314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US" dirty="0"/>
          </a:p>
        </p:txBody>
      </p:sp>
      <p:sp>
        <p:nvSpPr>
          <p:cNvPr id="3" name="Content Placeholder 2"/>
          <p:cNvSpPr>
            <a:spLocks noGrp="1"/>
          </p:cNvSpPr>
          <p:nvPr>
            <p:ph idx="1"/>
          </p:nvPr>
        </p:nvSpPr>
        <p:spPr>
          <a:xfrm>
            <a:off x="813657" y="1595055"/>
            <a:ext cx="15606237" cy="2062103"/>
          </a:xfrm>
        </p:spPr>
        <p:txBody>
          <a:bodyPr wrap="square">
            <a:spAutoFit/>
          </a:bodyPr>
          <a:lstStyle>
            <a:lvl1pPr>
              <a:lnSpc>
                <a:spcPct val="100000"/>
              </a:lnSpc>
              <a:spcBef>
                <a:spcPts val="853"/>
              </a:spcBef>
              <a:defRPr sz="2600"/>
            </a:lvl1pPr>
            <a:lvl2pPr>
              <a:lnSpc>
                <a:spcPct val="100000"/>
              </a:lnSpc>
              <a:spcBef>
                <a:spcPts val="853"/>
              </a:spcBef>
              <a:defRPr sz="2300"/>
            </a:lvl2pPr>
            <a:lvl3pPr marL="650214" indent="-325106">
              <a:lnSpc>
                <a:spcPct val="100000"/>
              </a:lnSpc>
              <a:spcBef>
                <a:spcPts val="853"/>
              </a:spcBef>
              <a:buSzPct val="80000"/>
              <a:buFont typeface="Arial" panose="020B0604020202020204" pitchFamily="34" charset="0"/>
              <a:buChar char="–"/>
              <a:defRPr sz="2000"/>
            </a:lvl3pPr>
            <a:lvl4pPr>
              <a:lnSpc>
                <a:spcPct val="100000"/>
              </a:lnSpc>
              <a:spcBef>
                <a:spcPts val="853"/>
              </a:spcBef>
              <a:defRPr sz="2000"/>
            </a:lvl4pPr>
            <a:lvl5pPr>
              <a:lnSpc>
                <a:spcPct val="120000"/>
              </a:lnSpc>
              <a:spcBef>
                <a:spcPts val="1195"/>
              </a:spcBef>
              <a:defRPr sz="2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5"/>
          <p:cNvSpPr>
            <a:spLocks noGrp="1"/>
          </p:cNvSpPr>
          <p:nvPr>
            <p:ph type="sldNum" sz="quarter" idx="4"/>
          </p:nvPr>
        </p:nvSpPr>
        <p:spPr>
          <a:xfrm>
            <a:off x="15736733" y="9045190"/>
            <a:ext cx="736517" cy="519289"/>
          </a:xfrm>
          <a:prstGeom prst="rect">
            <a:avLst/>
          </a:prstGeom>
        </p:spPr>
        <p:txBody>
          <a:bodyPr vert="horz" lIns="0" tIns="65023" rIns="0" bIns="65023" rtlCol="0" anchor="ctr"/>
          <a:lstStyle>
            <a:lvl1pPr algn="r">
              <a:defRPr sz="1300">
                <a:solidFill>
                  <a:srgbClr val="000000"/>
                </a:solidFill>
                <a:latin typeface="Arial" pitchFamily="34" charset="0"/>
                <a:cs typeface="Arial" pitchFamily="34" charset="0"/>
              </a:defRPr>
            </a:lvl1pPr>
          </a:lstStyle>
          <a:p>
            <a:fld id="{D22D9CA4-5375-4747-AA6D-736768CEE551}" type="slidenum">
              <a:rPr lang="en-US" smtClean="0"/>
              <a:pPr/>
              <a:t>‹#›</a:t>
            </a:fld>
            <a:endParaRPr lang="en-US"/>
          </a:p>
        </p:txBody>
      </p:sp>
    </p:spTree>
    <p:extLst>
      <p:ext uri="{BB962C8B-B14F-4D97-AF65-F5344CB8AC3E}">
        <p14:creationId xmlns:p14="http://schemas.microsoft.com/office/powerpoint/2010/main" val="5343421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7825" y="3142856"/>
            <a:ext cx="9826149" cy="909885"/>
          </a:xfrm>
        </p:spPr>
        <p:txBody>
          <a:bodyPr/>
          <a:lstStyle>
            <a:lvl1pPr>
              <a:defRPr/>
            </a:lvl1pPr>
          </a:lstStyle>
          <a:p>
            <a:r>
              <a:rPr lang="en-US" dirty="0" smtClean="0"/>
              <a:t>Section header </a:t>
            </a:r>
            <a:endParaRPr lang="en-US" dirty="0"/>
          </a:p>
        </p:txBody>
      </p:sp>
      <p:pic>
        <p:nvPicPr>
          <p:cNvPr id="4"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817707"/>
            <a:ext cx="17340263" cy="21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817707"/>
            <a:ext cx="17340263" cy="21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066389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867013" y="2275843"/>
            <a:ext cx="7658616"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4" name="Content Placeholder 3"/>
          <p:cNvSpPr>
            <a:spLocks noGrp="1"/>
          </p:cNvSpPr>
          <p:nvPr>
            <p:ph sz="half" idx="2" hasCustomPrompt="1"/>
          </p:nvPr>
        </p:nvSpPr>
        <p:spPr>
          <a:xfrm>
            <a:off x="8814634" y="2275843"/>
            <a:ext cx="7658616"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9"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52686249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867014" y="2183278"/>
            <a:ext cx="7661627" cy="909885"/>
          </a:xfrm>
        </p:spPr>
        <p:txBody>
          <a:bodyPr anchor="b">
            <a:normAutofit/>
          </a:bodyPr>
          <a:lstStyle>
            <a:lvl1pPr marL="0" indent="0">
              <a:buNone/>
              <a:defRPr sz="3000" b="0"/>
            </a:lvl1pPr>
            <a:lvl2pPr marL="650214" indent="0">
              <a:buNone/>
              <a:defRPr sz="2800" b="1"/>
            </a:lvl2pPr>
            <a:lvl3pPr marL="1300427" indent="0">
              <a:buNone/>
              <a:defRPr sz="2600" b="1"/>
            </a:lvl3pPr>
            <a:lvl4pPr marL="1950641" indent="0">
              <a:buNone/>
              <a:defRPr sz="2300" b="1"/>
            </a:lvl4pPr>
            <a:lvl5pPr marL="2600854" indent="0">
              <a:buNone/>
              <a:defRPr sz="2300" b="1"/>
            </a:lvl5pPr>
            <a:lvl6pPr marL="3251068" indent="0">
              <a:buNone/>
              <a:defRPr sz="2300" b="1"/>
            </a:lvl6pPr>
            <a:lvl7pPr marL="3901281" indent="0">
              <a:buNone/>
              <a:defRPr sz="2300" b="1"/>
            </a:lvl7pPr>
            <a:lvl8pPr marL="4551495" indent="0">
              <a:buNone/>
              <a:defRPr sz="2300" b="1"/>
            </a:lvl8pPr>
            <a:lvl9pPr marL="5201709" indent="0">
              <a:buNone/>
              <a:defRPr sz="23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867014" y="3093160"/>
            <a:ext cx="7661627"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5" name="Text Placeholder 4"/>
          <p:cNvSpPr>
            <a:spLocks noGrp="1"/>
          </p:cNvSpPr>
          <p:nvPr>
            <p:ph type="body" sz="quarter" idx="3" hasCustomPrompt="1"/>
          </p:nvPr>
        </p:nvSpPr>
        <p:spPr>
          <a:xfrm>
            <a:off x="8808635" y="2183278"/>
            <a:ext cx="7664637" cy="909885"/>
          </a:xfrm>
        </p:spPr>
        <p:txBody>
          <a:bodyPr anchor="b">
            <a:normAutofit/>
          </a:bodyPr>
          <a:lstStyle>
            <a:lvl1pPr marL="0" indent="0">
              <a:buNone/>
              <a:defRPr sz="3000" b="0"/>
            </a:lvl1pPr>
            <a:lvl2pPr marL="650214" indent="0">
              <a:buNone/>
              <a:defRPr sz="2800" b="1"/>
            </a:lvl2pPr>
            <a:lvl3pPr marL="1300427" indent="0">
              <a:buNone/>
              <a:defRPr sz="2600" b="1"/>
            </a:lvl3pPr>
            <a:lvl4pPr marL="1950641" indent="0">
              <a:buNone/>
              <a:defRPr sz="2300" b="1"/>
            </a:lvl4pPr>
            <a:lvl5pPr marL="2600854" indent="0">
              <a:buNone/>
              <a:defRPr sz="2300" b="1"/>
            </a:lvl5pPr>
            <a:lvl6pPr marL="3251068" indent="0">
              <a:buNone/>
              <a:defRPr sz="2300" b="1"/>
            </a:lvl6pPr>
            <a:lvl7pPr marL="3901281" indent="0">
              <a:buNone/>
              <a:defRPr sz="2300" b="1"/>
            </a:lvl7pPr>
            <a:lvl8pPr marL="4551495" indent="0">
              <a:buNone/>
              <a:defRPr sz="2300" b="1"/>
            </a:lvl8pPr>
            <a:lvl9pPr marL="5201709" indent="0">
              <a:buNone/>
              <a:defRPr sz="23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8808635" y="3093160"/>
            <a:ext cx="7664637"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11" name="Slide Number Placeholder 5"/>
          <p:cNvSpPr>
            <a:spLocks noGrp="1"/>
          </p:cNvSpPr>
          <p:nvPr>
            <p:ph type="sldNum" sz="quarter" idx="10"/>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
        <p:nvSpPr>
          <p:cNvPr id="8" name="TextBox 7"/>
          <p:cNvSpPr txBox="1"/>
          <p:nvPr/>
        </p:nvSpPr>
        <p:spPr>
          <a:xfrm>
            <a:off x="7259574" y="9208561"/>
            <a:ext cx="2484394" cy="285204"/>
          </a:xfrm>
          <a:prstGeom prst="rect">
            <a:avLst/>
          </a:prstGeom>
          <a:noFill/>
        </p:spPr>
        <p:txBody>
          <a:bodyPr wrap="none" lIns="130046" tIns="65023" rIns="130046" bIns="65023" rtlCol="0">
            <a:spAutoFit/>
          </a:bodyPr>
          <a:lstStyle/>
          <a:p>
            <a:pPr algn="l" defTabSz="1300460" hangingPunct="1"/>
            <a:r>
              <a:rPr lang="en-US" sz="1000" kern="1200" dirty="0" smtClean="0">
                <a:solidFill>
                  <a:prstClr val="white">
                    <a:lumMod val="65000"/>
                  </a:prstClr>
                </a:solidFill>
                <a:latin typeface="Arial"/>
                <a:cs typeface="Arial" pitchFamily="34" charset="0"/>
              </a:rPr>
              <a:t>Confidential - for limited circulation only</a:t>
            </a:r>
            <a:endParaRPr lang="en-US" sz="1000" kern="1200" dirty="0">
              <a:solidFill>
                <a:prstClr val="white">
                  <a:lumMod val="65000"/>
                </a:prstClr>
              </a:solidFill>
              <a:latin typeface="Arial"/>
              <a:cs typeface="Arial" pitchFamily="34" charset="0"/>
            </a:endParaRPr>
          </a:p>
        </p:txBody>
      </p:sp>
    </p:spTree>
    <p:extLst>
      <p:ext uri="{BB962C8B-B14F-4D97-AF65-F5344CB8AC3E}">
        <p14:creationId xmlns:p14="http://schemas.microsoft.com/office/powerpoint/2010/main" val="413663674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US" dirty="0"/>
          </a:p>
        </p:txBody>
      </p:sp>
      <p:sp>
        <p:nvSpPr>
          <p:cNvPr id="7"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09936614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
        <p:nvSpPr>
          <p:cNvPr id="3" name="Rectangle 2"/>
          <p:cNvSpPr/>
          <p:nvPr/>
        </p:nvSpPr>
        <p:spPr>
          <a:xfrm>
            <a:off x="433506" y="8669867"/>
            <a:ext cx="2817793" cy="1083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endParaRPr lang="en-US" sz="2000" kern="1200" dirty="0" smtClean="0">
              <a:solidFill>
                <a:srgbClr val="4D4F53"/>
              </a:solidFill>
              <a:cs typeface="Arial" pitchFamily="34" charset="0"/>
            </a:endParaRPr>
          </a:p>
        </p:txBody>
      </p:sp>
    </p:spTree>
    <p:extLst>
      <p:ext uri="{BB962C8B-B14F-4D97-AF65-F5344CB8AC3E}">
        <p14:creationId xmlns:p14="http://schemas.microsoft.com/office/powerpoint/2010/main" val="22072290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7017" y="388365"/>
            <a:ext cx="5704827" cy="165269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6779561" y="388371"/>
            <a:ext cx="9693689" cy="8324427"/>
          </a:xfrm>
        </p:spPr>
        <p:txBody>
          <a:bodyPr vert="horz" wrap="square" lIns="0" tIns="0" rIns="0" bIns="0" rtlCol="0">
            <a:noAutofit/>
          </a:bodyPr>
          <a:lstStyle>
            <a:lvl1pPr>
              <a:defRPr lang="en-US" sz="3000" dirty="0" smtClean="0"/>
            </a:lvl1pPr>
            <a:lvl2pPr>
              <a:defRPr lang="en-US" sz="3000" dirty="0" smtClean="0"/>
            </a:lvl2pPr>
            <a:lvl3pPr>
              <a:defRPr lang="en-US" sz="3000" dirty="0" smtClean="0"/>
            </a:lvl3pPr>
            <a:lvl4pPr>
              <a:defRPr lang="en-US" sz="3000"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4" name="Text Placeholder 3"/>
          <p:cNvSpPr>
            <a:spLocks noGrp="1"/>
          </p:cNvSpPr>
          <p:nvPr>
            <p:ph type="body" sz="half" idx="2" hasCustomPrompt="1"/>
          </p:nvPr>
        </p:nvSpPr>
        <p:spPr>
          <a:xfrm>
            <a:off x="867017" y="2041034"/>
            <a:ext cx="5704827" cy="306409"/>
          </a:xfrm>
        </p:spPr>
        <p:txBody>
          <a:bodyPr/>
          <a:lstStyle>
            <a:lvl1pPr marL="0" indent="0">
              <a:buNone/>
              <a:defRPr sz="2000"/>
            </a:lvl1pPr>
            <a:lvl2pPr marL="650214" indent="0">
              <a:buNone/>
              <a:defRPr sz="1700"/>
            </a:lvl2pPr>
            <a:lvl3pPr marL="1300427" indent="0">
              <a:buNone/>
              <a:defRPr sz="1400"/>
            </a:lvl3pPr>
            <a:lvl4pPr marL="1950641" indent="0">
              <a:buNone/>
              <a:defRPr sz="1300"/>
            </a:lvl4pPr>
            <a:lvl5pPr marL="2600854" indent="0">
              <a:buNone/>
              <a:defRPr sz="1300"/>
            </a:lvl5pPr>
            <a:lvl6pPr marL="3251068" indent="0">
              <a:buNone/>
              <a:defRPr sz="1300"/>
            </a:lvl6pPr>
            <a:lvl7pPr marL="3901281" indent="0">
              <a:buNone/>
              <a:defRPr sz="1300"/>
            </a:lvl7pPr>
            <a:lvl8pPr marL="4551495" indent="0">
              <a:buNone/>
              <a:defRPr sz="1300"/>
            </a:lvl8pPr>
            <a:lvl9pPr marL="5201709" indent="0">
              <a:buNone/>
              <a:defRPr sz="1300"/>
            </a:lvl9pPr>
          </a:lstStyle>
          <a:p>
            <a:pPr lvl="0"/>
            <a:r>
              <a:rPr lang="en-US" dirty="0" smtClean="0"/>
              <a:t>Click to edit master text styles</a:t>
            </a:r>
          </a:p>
        </p:txBody>
      </p:sp>
      <p:sp>
        <p:nvSpPr>
          <p:cNvPr id="10"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57275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39" name="Shape 38"/>
          <p:cNvSpPr>
            <a:spLocks noGrp="1"/>
          </p:cNvSpPr>
          <p:nvPr>
            <p:ph type="pic" sz="half" idx="13"/>
          </p:nvPr>
        </p:nvSpPr>
        <p:spPr>
          <a:xfrm>
            <a:off x="8958007" y="635000"/>
            <a:ext cx="7112217" cy="8229600"/>
          </a:xfrm>
          <a:prstGeom prst="rect">
            <a:avLst/>
          </a:prstGeom>
        </p:spPr>
        <p:txBody>
          <a:bodyPr lIns="91439" tIns="45719" rIns="91439" bIns="45719" anchor="t">
            <a:noAutofit/>
          </a:bodyPr>
          <a:lstStyle/>
          <a:p>
            <a:endParaRPr/>
          </a:p>
        </p:txBody>
      </p:sp>
      <p:sp>
        <p:nvSpPr>
          <p:cNvPr id="40" name="Title Text"/>
          <p:cNvSpPr txBox="1">
            <a:spLocks noGrp="1"/>
          </p:cNvSpPr>
          <p:nvPr>
            <p:ph type="title"/>
          </p:nvPr>
        </p:nvSpPr>
        <p:spPr>
          <a:xfrm>
            <a:off x="1270039" y="635000"/>
            <a:ext cx="7112217" cy="3987800"/>
          </a:xfrm>
          <a:prstGeom prst="rect">
            <a:avLst/>
          </a:prstGeom>
        </p:spPr>
        <p:txBody>
          <a:bodyPr anchor="b"/>
          <a:lstStyle>
            <a:lvl1pPr>
              <a:defRPr sz="6000"/>
            </a:lvl1pPr>
          </a:lstStyle>
          <a:p>
            <a:r>
              <a:t>Title Text</a:t>
            </a:r>
          </a:p>
        </p:txBody>
      </p:sp>
      <p:sp>
        <p:nvSpPr>
          <p:cNvPr id="41" name="Body Level One…"/>
          <p:cNvSpPr txBox="1">
            <a:spLocks noGrp="1"/>
          </p:cNvSpPr>
          <p:nvPr>
            <p:ph type="body" sz="quarter" idx="1"/>
          </p:nvPr>
        </p:nvSpPr>
        <p:spPr>
          <a:xfrm>
            <a:off x="1270039" y="4762500"/>
            <a:ext cx="7112217"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8812" y="6827549"/>
            <a:ext cx="10404158" cy="806029"/>
          </a:xfrm>
        </p:spPr>
        <p:txBody>
          <a:bodyPr anchor="b">
            <a:normAutofit/>
          </a:bodyPr>
          <a:lstStyle>
            <a:lvl1pPr algn="l">
              <a:defRPr sz="26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398812" y="871502"/>
            <a:ext cx="10404158" cy="5852160"/>
          </a:xfrm>
        </p:spPr>
        <p:txBody>
          <a:bodyPr>
            <a:normAutofit/>
          </a:bodyPr>
          <a:lstStyle>
            <a:lvl1pPr marL="0" indent="0">
              <a:buNone/>
              <a:defRPr sz="3400"/>
            </a:lvl1pPr>
            <a:lvl2pPr marL="650214" indent="0">
              <a:buNone/>
              <a:defRPr sz="4000"/>
            </a:lvl2pPr>
            <a:lvl3pPr marL="1300427" indent="0">
              <a:buNone/>
              <a:defRPr sz="3400"/>
            </a:lvl3pPr>
            <a:lvl4pPr marL="1950641" indent="0">
              <a:buNone/>
              <a:defRPr sz="2800"/>
            </a:lvl4pPr>
            <a:lvl5pPr marL="2600854" indent="0">
              <a:buNone/>
              <a:defRPr sz="2800"/>
            </a:lvl5pPr>
            <a:lvl6pPr marL="3251068" indent="0">
              <a:buNone/>
              <a:defRPr sz="2800"/>
            </a:lvl6pPr>
            <a:lvl7pPr marL="3901281" indent="0">
              <a:buNone/>
              <a:defRPr sz="2800"/>
            </a:lvl7pPr>
            <a:lvl8pPr marL="4551495" indent="0">
              <a:buNone/>
              <a:defRPr sz="2800"/>
            </a:lvl8pPr>
            <a:lvl9pPr marL="5201709" indent="0">
              <a:buNone/>
              <a:defRPr sz="2800"/>
            </a:lvl9pPr>
          </a:lstStyle>
          <a:p>
            <a:r>
              <a:rPr lang="en-US" smtClean="0"/>
              <a:t>Click icon to add picture</a:t>
            </a:r>
            <a:endParaRPr lang="en-US" dirty="0"/>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62161585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557576" y="1950751"/>
            <a:ext cx="2862322" cy="23287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169266484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691" y="390628"/>
            <a:ext cx="3901559" cy="83221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20588" y="390628"/>
            <a:ext cx="206210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13349965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Colors to be used in the presentation</a:t>
            </a:r>
            <a:endParaRPr lang="en-US" dirty="0"/>
          </a:p>
        </p:txBody>
      </p:sp>
      <p:sp>
        <p:nvSpPr>
          <p:cNvPr id="4" name="Rounded Rectangle 3"/>
          <p:cNvSpPr/>
          <p:nvPr/>
        </p:nvSpPr>
        <p:spPr>
          <a:xfrm>
            <a:off x="1479428" y="2324609"/>
            <a:ext cx="4335066" cy="975360"/>
          </a:xfrm>
          <a:prstGeom prst="round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- 167.25.48</a:t>
            </a:r>
            <a:endParaRPr lang="en-US" sz="2000" kern="1200" dirty="0">
              <a:solidFill>
                <a:prstClr val="white"/>
              </a:solidFill>
              <a:cs typeface="Arial" pitchFamily="34" charset="0"/>
            </a:endParaRPr>
          </a:p>
        </p:txBody>
      </p:sp>
      <p:sp>
        <p:nvSpPr>
          <p:cNvPr id="5" name="Rounded Rectangle 4"/>
          <p:cNvSpPr/>
          <p:nvPr/>
        </p:nvSpPr>
        <p:spPr>
          <a:xfrm>
            <a:off x="1479428" y="3546517"/>
            <a:ext cx="4335066" cy="975360"/>
          </a:xfrm>
          <a:prstGeom prst="roundRect">
            <a:avLst/>
          </a:prstGeom>
          <a:solidFill>
            <a:srgbClr val="E372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- 227.114.34</a:t>
            </a:r>
            <a:endParaRPr lang="en-US" sz="2000" kern="1200" dirty="0">
              <a:solidFill>
                <a:prstClr val="white"/>
              </a:solidFill>
              <a:cs typeface="Arial" pitchFamily="34" charset="0"/>
            </a:endParaRPr>
          </a:p>
        </p:txBody>
      </p:sp>
      <p:sp>
        <p:nvSpPr>
          <p:cNvPr id="6" name="Rounded Rectangle 5"/>
          <p:cNvSpPr/>
          <p:nvPr/>
        </p:nvSpPr>
        <p:spPr>
          <a:xfrm>
            <a:off x="6213594" y="2324609"/>
            <a:ext cx="4335066" cy="975360"/>
          </a:xfrm>
          <a:prstGeom prst="roundRect">
            <a:avLst/>
          </a:prstGeom>
          <a:solidFill>
            <a:srgbClr val="C7D28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srgbClr val="4D4F53"/>
                </a:solidFill>
                <a:cs typeface="Arial" pitchFamily="34" charset="0"/>
              </a:rPr>
              <a:t>RGB - 199.210.138</a:t>
            </a:r>
            <a:endParaRPr lang="en-US" sz="2000" kern="1200" dirty="0">
              <a:solidFill>
                <a:srgbClr val="4D4F53"/>
              </a:solidFill>
              <a:cs typeface="Arial" pitchFamily="34" charset="0"/>
            </a:endParaRPr>
          </a:p>
        </p:txBody>
      </p:sp>
      <p:sp>
        <p:nvSpPr>
          <p:cNvPr id="7" name="Rounded Rectangle 6"/>
          <p:cNvSpPr/>
          <p:nvPr/>
        </p:nvSpPr>
        <p:spPr>
          <a:xfrm>
            <a:off x="6213594" y="3546517"/>
            <a:ext cx="4335066" cy="975360"/>
          </a:xfrm>
          <a:prstGeom prst="roundRect">
            <a:avLst/>
          </a:prstGeom>
          <a:solidFill>
            <a:srgbClr val="0066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0.102.161</a:t>
            </a:r>
            <a:endParaRPr lang="en-US" sz="2000" kern="1200" dirty="0">
              <a:solidFill>
                <a:prstClr val="white"/>
              </a:solidFill>
              <a:cs typeface="Arial" pitchFamily="34" charset="0"/>
            </a:endParaRPr>
          </a:p>
        </p:txBody>
      </p:sp>
      <p:sp>
        <p:nvSpPr>
          <p:cNvPr id="8" name="Rounded Rectangle 7"/>
          <p:cNvSpPr/>
          <p:nvPr/>
        </p:nvSpPr>
        <p:spPr>
          <a:xfrm>
            <a:off x="6213594" y="4768427"/>
            <a:ext cx="4335066" cy="975360"/>
          </a:xfrm>
          <a:prstGeom prst="roundRect">
            <a:avLst/>
          </a:prstGeom>
          <a:solidFill>
            <a:srgbClr val="4D4F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- 77.79.83</a:t>
            </a:r>
            <a:endParaRPr lang="en-US" sz="2000" kern="1200" dirty="0">
              <a:solidFill>
                <a:prstClr val="white"/>
              </a:solidFill>
              <a:cs typeface="Arial" pitchFamily="34" charset="0"/>
            </a:endParaRPr>
          </a:p>
        </p:txBody>
      </p:sp>
      <p:sp>
        <p:nvSpPr>
          <p:cNvPr id="9" name="Rounded Rectangle 8"/>
          <p:cNvSpPr/>
          <p:nvPr/>
        </p:nvSpPr>
        <p:spPr>
          <a:xfrm>
            <a:off x="1479428" y="4721981"/>
            <a:ext cx="4335066" cy="975360"/>
          </a:xfrm>
          <a:prstGeom prst="roundRect">
            <a:avLst/>
          </a:prstGeom>
          <a:solidFill>
            <a:srgbClr val="8300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- 131.0.81</a:t>
            </a:r>
            <a:endParaRPr lang="en-US" sz="2000" kern="1200" dirty="0">
              <a:solidFill>
                <a:prstClr val="white"/>
              </a:solidFill>
              <a:cs typeface="Arial" pitchFamily="34" charset="0"/>
            </a:endParaRPr>
          </a:p>
        </p:txBody>
      </p:sp>
      <p:sp>
        <p:nvSpPr>
          <p:cNvPr id="10" name="TextBox 9"/>
          <p:cNvSpPr txBox="1"/>
          <p:nvPr/>
        </p:nvSpPr>
        <p:spPr>
          <a:xfrm>
            <a:off x="1277529" y="7152640"/>
            <a:ext cx="4833836" cy="1050544"/>
          </a:xfrm>
          <a:prstGeom prst="rect">
            <a:avLst/>
          </a:prstGeom>
          <a:noFill/>
        </p:spPr>
        <p:txBody>
          <a:bodyPr wrap="none" lIns="130046" tIns="65023" rIns="130046" bIns="65023" rtlCol="0">
            <a:spAutoFit/>
          </a:bodyPr>
          <a:lstStyle/>
          <a:p>
            <a:pPr algn="l" defTabSz="1300460" hangingPunct="1"/>
            <a:r>
              <a:rPr lang="en-US" sz="2000" kern="1200" dirty="0" smtClean="0">
                <a:solidFill>
                  <a:srgbClr val="4D4F53"/>
                </a:solidFill>
                <a:latin typeface="Arial"/>
                <a:cs typeface="Arial" pitchFamily="34" charset="0"/>
              </a:rPr>
              <a:t>Guidelines available at </a:t>
            </a:r>
          </a:p>
          <a:p>
            <a:pPr algn="l" defTabSz="1300460" hangingPunct="1"/>
            <a:endParaRPr lang="en-US" sz="2000" kern="1200" dirty="0" smtClean="0">
              <a:solidFill>
                <a:srgbClr val="4D4F53"/>
              </a:solidFill>
              <a:latin typeface="Arial"/>
              <a:cs typeface="Arial" pitchFamily="34" charset="0"/>
            </a:endParaRPr>
          </a:p>
          <a:p>
            <a:pPr algn="l" defTabSz="1300460" hangingPunct="1"/>
            <a:r>
              <a:rPr lang="en-US" sz="2000" kern="1200" dirty="0" smtClean="0">
                <a:solidFill>
                  <a:srgbClr val="4D4F53"/>
                </a:solidFill>
                <a:latin typeface="Arial"/>
                <a:cs typeface="Arial" pitchFamily="34" charset="0"/>
              </a:rPr>
              <a:t>PeopleHub &gt; Microsites &gt;Marketing Hub</a:t>
            </a:r>
            <a:endParaRPr lang="en-US" sz="2000" kern="1200" dirty="0">
              <a:solidFill>
                <a:srgbClr val="4D4F53"/>
              </a:solidFill>
              <a:latin typeface="Arial"/>
              <a:cs typeface="Arial" pitchFamily="34" charset="0"/>
            </a:endParaRPr>
          </a:p>
        </p:txBody>
      </p:sp>
      <p:sp>
        <p:nvSpPr>
          <p:cNvPr id="11"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233230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PT2.png"/>
          <p:cNvSpPr>
            <a:spLocks noGrp="1"/>
          </p:cNvSpPr>
          <p:nvPr>
            <p:ph type="pic" sz="quarter" idx="13"/>
          </p:nvPr>
        </p:nvSpPr>
        <p:spPr>
          <a:xfrm>
            <a:off x="15432997" y="374650"/>
            <a:ext cx="1693554" cy="963378"/>
          </a:xfrm>
          <a:prstGeom prst="rect">
            <a:avLst/>
          </a:prstGeom>
        </p:spPr>
        <p:txBody>
          <a:bodyPr lIns="91439" tIns="45719" rIns="91439" bIns="45719" anchor="t">
            <a:noAutofit/>
          </a:bodyPr>
          <a:lstStyle/>
          <a:p>
            <a:endParaRPr dirty="0"/>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7" name="Shape 65"/>
          <p:cNvSpPr>
            <a:spLocks noGrp="1"/>
          </p:cNvSpPr>
          <p:nvPr>
            <p:ph type="pic" sz="half" idx="13"/>
          </p:nvPr>
        </p:nvSpPr>
        <p:spPr>
          <a:xfrm>
            <a:off x="8958007" y="2603500"/>
            <a:ext cx="7112217" cy="6286500"/>
          </a:xfrm>
          <a:prstGeom prst="rect">
            <a:avLst/>
          </a:prstGeom>
        </p:spPr>
        <p:txBody>
          <a:bodyPr lIns="91439" tIns="45719" rIns="91439" bIns="45719" anchor="t">
            <a:noAutofit/>
          </a:bodyPr>
          <a:lstStyle/>
          <a:p>
            <a:endParaRPr/>
          </a:p>
        </p:txBody>
      </p:sp>
      <p:sp>
        <p:nvSpPr>
          <p:cNvPr id="68" name="Title Text"/>
          <p:cNvSpPr txBox="1">
            <a:spLocks noGrp="1"/>
          </p:cNvSpPr>
          <p:nvPr>
            <p:ph type="title"/>
          </p:nvPr>
        </p:nvSpPr>
        <p:spPr>
          <a:prstGeom prst="rect">
            <a:avLst/>
          </a:prstGeom>
        </p:spPr>
        <p:txBody>
          <a:bodyPr/>
          <a:lstStyle/>
          <a:p>
            <a:r>
              <a:t>Title Text</a:t>
            </a:r>
          </a:p>
        </p:txBody>
      </p:sp>
      <p:sp>
        <p:nvSpPr>
          <p:cNvPr id="69" name="Body Level One…"/>
          <p:cNvSpPr txBox="1">
            <a:spLocks noGrp="1"/>
          </p:cNvSpPr>
          <p:nvPr>
            <p:ph type="body" sz="half" idx="1"/>
          </p:nvPr>
        </p:nvSpPr>
        <p:spPr>
          <a:xfrm>
            <a:off x="1270039" y="2603500"/>
            <a:ext cx="7112217"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77" name="Body Level One…"/>
          <p:cNvSpPr txBox="1">
            <a:spLocks noGrp="1"/>
          </p:cNvSpPr>
          <p:nvPr>
            <p:ph type="body" idx="1"/>
          </p:nvPr>
        </p:nvSpPr>
        <p:spPr>
          <a:xfrm>
            <a:off x="1270039" y="1270000"/>
            <a:ext cx="14800185"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5" name="Shape 83"/>
          <p:cNvSpPr>
            <a:spLocks noGrp="1"/>
          </p:cNvSpPr>
          <p:nvPr>
            <p:ph type="pic" sz="quarter" idx="13"/>
          </p:nvPr>
        </p:nvSpPr>
        <p:spPr>
          <a:xfrm>
            <a:off x="8958007" y="5092700"/>
            <a:ext cx="7112217" cy="3771900"/>
          </a:xfrm>
          <a:prstGeom prst="rect">
            <a:avLst/>
          </a:prstGeom>
        </p:spPr>
        <p:txBody>
          <a:bodyPr lIns="91439" tIns="45719" rIns="91439" bIns="45719" anchor="t">
            <a:noAutofit/>
          </a:bodyPr>
          <a:lstStyle/>
          <a:p>
            <a:endParaRPr/>
          </a:p>
        </p:txBody>
      </p:sp>
      <p:sp>
        <p:nvSpPr>
          <p:cNvPr id="86" name="Shape 84"/>
          <p:cNvSpPr>
            <a:spLocks noGrp="1"/>
          </p:cNvSpPr>
          <p:nvPr>
            <p:ph type="pic" sz="quarter" idx="14"/>
          </p:nvPr>
        </p:nvSpPr>
        <p:spPr>
          <a:xfrm>
            <a:off x="8966298" y="889000"/>
            <a:ext cx="7112220" cy="3771900"/>
          </a:xfrm>
          <a:prstGeom prst="rect">
            <a:avLst/>
          </a:prstGeom>
        </p:spPr>
        <p:txBody>
          <a:bodyPr lIns="91439" tIns="45719" rIns="91439" bIns="45719" anchor="t">
            <a:noAutofit/>
          </a:bodyPr>
          <a:lstStyle/>
          <a:p>
            <a:endParaRPr/>
          </a:p>
        </p:txBody>
      </p:sp>
      <p:sp>
        <p:nvSpPr>
          <p:cNvPr id="87" name="Shape 85"/>
          <p:cNvSpPr>
            <a:spLocks noGrp="1"/>
          </p:cNvSpPr>
          <p:nvPr>
            <p:ph type="pic" sz="half" idx="15"/>
          </p:nvPr>
        </p:nvSpPr>
        <p:spPr>
          <a:xfrm>
            <a:off x="1270039" y="889000"/>
            <a:ext cx="7112217" cy="7975600"/>
          </a:xfrm>
          <a:prstGeom prst="rect">
            <a:avLst/>
          </a:prstGeom>
        </p:spPr>
        <p:txBody>
          <a:bodyPr lIns="91439" tIns="45719" rIns="91439" bIns="45719" anchor="t">
            <a:noAutofit/>
          </a:bodyPr>
          <a:lstStyle/>
          <a:p>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95" name="Body Level One…"/>
          <p:cNvSpPr txBox="1">
            <a:spLocks noGrp="1"/>
          </p:cNvSpPr>
          <p:nvPr>
            <p:ph type="body" sz="quarter" idx="1"/>
          </p:nvPr>
        </p:nvSpPr>
        <p:spPr>
          <a:xfrm>
            <a:off x="1693385" y="6362700"/>
            <a:ext cx="13953493" cy="469900"/>
          </a:xfrm>
          <a:prstGeom prst="rect">
            <a:avLst/>
          </a:prstGeom>
        </p:spPr>
        <p:txBody>
          <a:bodyPr anchor="t"/>
          <a:lstStyle>
            <a:lvl1pPr marL="0" indent="0" algn="ctr">
              <a:spcBef>
                <a:spcPts val="0"/>
              </a:spcBef>
              <a:buSzTx/>
              <a:buNone/>
              <a:defRPr sz="2400"/>
            </a:lvl1pPr>
            <a:lvl2pPr marL="740833" indent="-296333" algn="ctr">
              <a:spcBef>
                <a:spcPts val="0"/>
              </a:spcBef>
              <a:defRPr sz="2400"/>
            </a:lvl2pPr>
            <a:lvl3pPr marL="1185333" indent="-296333" algn="ctr">
              <a:spcBef>
                <a:spcPts val="0"/>
              </a:spcBef>
              <a:defRPr sz="2400"/>
            </a:lvl3pPr>
            <a:lvl4pPr marL="1629833" indent="-296333" algn="ctr">
              <a:spcBef>
                <a:spcPts val="0"/>
              </a:spcBef>
              <a:defRPr sz="2400"/>
            </a:lvl4pPr>
            <a:lvl5pPr marL="2074333" indent="-296333" algn="ctr">
              <a:spcBef>
                <a:spcPts val="0"/>
              </a:spcBef>
              <a:defRPr sz="2400"/>
            </a:lvl5pPr>
          </a:lstStyle>
          <a:p>
            <a:r>
              <a:t>Body Level One</a:t>
            </a:r>
          </a:p>
          <a:p>
            <a:pPr lvl="1"/>
            <a:r>
              <a:t>Body Level Two</a:t>
            </a:r>
          </a:p>
          <a:p>
            <a:pPr lvl="2"/>
            <a:r>
              <a:t>Body Level Three</a:t>
            </a:r>
          </a:p>
          <a:p>
            <a:pPr lvl="3"/>
            <a:r>
              <a:t>Body Level Four</a:t>
            </a:r>
          </a:p>
          <a:p>
            <a:pPr lvl="4"/>
            <a:r>
              <a:t>Body Level Five</a:t>
            </a:r>
          </a:p>
        </p:txBody>
      </p:sp>
      <p:sp>
        <p:nvSpPr>
          <p:cNvPr id="96" name="Shape 94"/>
          <p:cNvSpPr>
            <a:spLocks noGrp="1"/>
          </p:cNvSpPr>
          <p:nvPr>
            <p:ph type="body" sz="quarter" idx="13"/>
          </p:nvPr>
        </p:nvSpPr>
        <p:spPr>
          <a:xfrm>
            <a:off x="1693385" y="4267200"/>
            <a:ext cx="13953493" cy="685800"/>
          </a:xfrm>
          <a:prstGeom prst="rect">
            <a:avLst/>
          </a:prstGeom>
        </p:spPr>
        <p:txBody>
          <a:bodyPr/>
          <a:lstStyle>
            <a:lvl1pPr marL="0" indent="0" algn="ctr">
              <a:spcBef>
                <a:spcPts val="0"/>
              </a:spcBef>
              <a:buSzTx/>
              <a:buNone/>
              <a:defRPr sz="3800"/>
            </a:lvl1pPr>
          </a:lstStyle>
          <a:p>
            <a:pPr marL="0" indent="0" algn="ctr">
              <a:spcBef>
                <a:spcPts val="0"/>
              </a:spcBef>
              <a:buSzTx/>
              <a:buNone/>
              <a:defRPr sz="3800"/>
            </a:pPr>
            <a:endParaRP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4.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270039" y="444500"/>
            <a:ext cx="14800185"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270039" y="2603500"/>
            <a:ext cx="14800185"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PitchTune                 Bootstrappedlabs.com"/>
          <p:cNvSpPr txBox="1"/>
          <p:nvPr/>
        </p:nvSpPr>
        <p:spPr>
          <a:xfrm>
            <a:off x="-48091" y="9304724"/>
            <a:ext cx="17340264" cy="381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a:defRPr sz="1800"/>
            </a:lvl1pPr>
          </a:lstStyle>
          <a:p>
            <a:r>
              <a:rPr sz="1800" dirty="0"/>
              <a:t> </a:t>
            </a:r>
            <a:r>
              <a:rPr sz="1800" dirty="0" err="1"/>
              <a:t>PitchTune</a:t>
            </a:r>
            <a:r>
              <a:rPr sz="1800" dirty="0"/>
              <a:t>																	</a:t>
            </a:r>
            <a:r>
              <a:rPr lang="en-IN" sz="1800" dirty="0" smtClean="0"/>
              <a:t>							</a:t>
            </a:r>
            <a:r>
              <a:rPr sz="1800" dirty="0" smtClean="0"/>
              <a:t>Bootstrappedlabs.com</a:t>
            </a:r>
            <a:endParaRPr sz="1800" dirty="0"/>
          </a:p>
        </p:txBody>
      </p:sp>
      <p:sp>
        <p:nvSpPr>
          <p:cNvPr id="5" name="Slide Number"/>
          <p:cNvSpPr txBox="1">
            <a:spLocks noGrp="1"/>
          </p:cNvSpPr>
          <p:nvPr>
            <p:ph type="sldNum" sz="quarter" idx="2"/>
          </p:nvPr>
        </p:nvSpPr>
        <p:spPr>
          <a:xfrm>
            <a:off x="8469304" y="9251950"/>
            <a:ext cx="384721" cy="379591"/>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67013" y="390596"/>
            <a:ext cx="1560623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4817" tIns="77409" rIns="154817" bIns="77409"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67013" y="2275841"/>
            <a:ext cx="15606237"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4817" tIns="77409" rIns="154817" bIns="7740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67013" y="9040143"/>
            <a:ext cx="4046061" cy="519289"/>
          </a:xfrm>
          <a:prstGeom prst="rect">
            <a:avLst/>
          </a:prstGeom>
        </p:spPr>
        <p:txBody>
          <a:bodyPr vert="horz" lIns="154817" tIns="77409" rIns="154817" bIns="77409" rtlCol="0" anchor="ctr"/>
          <a:lstStyle>
            <a:lvl1pPr algn="l">
              <a:defRPr sz="2000">
                <a:solidFill>
                  <a:schemeClr val="tx1">
                    <a:tint val="75000"/>
                  </a:schemeClr>
                </a:solidFill>
                <a:cs typeface="+mn-cs"/>
              </a:defRPr>
            </a:lvl1pPr>
          </a:lstStyle>
          <a:p>
            <a:pPr defTabSz="914400" fontAlgn="base" hangingPunct="1">
              <a:spcBef>
                <a:spcPct val="0"/>
              </a:spcBef>
              <a:spcAft>
                <a:spcPct val="0"/>
              </a:spcAft>
              <a:defRPr/>
            </a:pPr>
            <a:fld id="{01D2A2DB-D79D-467F-A2AC-46EDE0BEC525}" type="datetime2">
              <a:rPr lang="en-US" kern="1200">
                <a:solidFill>
                  <a:prstClr val="white">
                    <a:tint val="75000"/>
                  </a:prstClr>
                </a:solidFill>
                <a:latin typeface="Arial" charset="0"/>
              </a:rPr>
              <a:pPr defTabSz="914400" fontAlgn="base" hangingPunct="1">
                <a:spcBef>
                  <a:spcPct val="0"/>
                </a:spcBef>
                <a:spcAft>
                  <a:spcPct val="0"/>
                </a:spcAft>
                <a:defRPr/>
              </a:pPr>
              <a:t>Tuesday, April 28, 2020</a:t>
            </a:fld>
            <a:endParaRPr lang="en-US" kern="1200">
              <a:solidFill>
                <a:prstClr val="white">
                  <a:tint val="75000"/>
                </a:prstClr>
              </a:solidFill>
              <a:latin typeface="Arial" charset="0"/>
            </a:endParaRPr>
          </a:p>
        </p:txBody>
      </p:sp>
      <p:sp>
        <p:nvSpPr>
          <p:cNvPr id="5" name="Footer Placeholder 4"/>
          <p:cNvSpPr>
            <a:spLocks noGrp="1"/>
          </p:cNvSpPr>
          <p:nvPr>
            <p:ph type="ftr" sz="quarter" idx="3"/>
          </p:nvPr>
        </p:nvSpPr>
        <p:spPr>
          <a:xfrm>
            <a:off x="5924590" y="9040143"/>
            <a:ext cx="5491083" cy="519289"/>
          </a:xfrm>
          <a:prstGeom prst="rect">
            <a:avLst/>
          </a:prstGeom>
        </p:spPr>
        <p:txBody>
          <a:bodyPr vert="horz" lIns="154817" tIns="77409" rIns="154817" bIns="77409" rtlCol="0" anchor="ctr"/>
          <a:lstStyle>
            <a:lvl1pPr algn="ctr">
              <a:defRPr sz="2000">
                <a:solidFill>
                  <a:schemeClr val="tx1">
                    <a:tint val="75000"/>
                  </a:schemeClr>
                </a:solidFill>
                <a:cs typeface="+mn-cs"/>
              </a:defRPr>
            </a:lvl1pPr>
          </a:lstStyle>
          <a:p>
            <a:pPr defTabSz="914400" fontAlgn="base" hangingPunct="1">
              <a:spcBef>
                <a:spcPct val="0"/>
              </a:spcBef>
              <a:spcAft>
                <a:spcPct val="0"/>
              </a:spcAft>
              <a:defRPr/>
            </a:pPr>
            <a:endParaRPr lang="en-US" kern="1200">
              <a:solidFill>
                <a:prstClr val="white">
                  <a:tint val="75000"/>
                </a:prstClr>
              </a:solidFill>
              <a:latin typeface="Arial" charset="0"/>
            </a:endParaRPr>
          </a:p>
        </p:txBody>
      </p:sp>
      <p:sp>
        <p:nvSpPr>
          <p:cNvPr id="6" name="Slide Number Placeholder 5"/>
          <p:cNvSpPr>
            <a:spLocks noGrp="1"/>
          </p:cNvSpPr>
          <p:nvPr>
            <p:ph type="sldNum" sz="quarter" idx="4"/>
          </p:nvPr>
        </p:nvSpPr>
        <p:spPr>
          <a:xfrm>
            <a:off x="12427189" y="9040143"/>
            <a:ext cx="4046061" cy="519289"/>
          </a:xfrm>
          <a:prstGeom prst="rect">
            <a:avLst/>
          </a:prstGeom>
        </p:spPr>
        <p:txBody>
          <a:bodyPr vert="horz" lIns="154817" tIns="77409" rIns="154817" bIns="77409" rtlCol="0" anchor="ctr"/>
          <a:lstStyle>
            <a:lvl1pPr algn="r">
              <a:defRPr sz="2000">
                <a:solidFill>
                  <a:schemeClr val="tx1">
                    <a:tint val="75000"/>
                  </a:schemeClr>
                </a:solidFill>
                <a:cs typeface="+mn-cs"/>
              </a:defRPr>
            </a:lvl1pPr>
          </a:lstStyle>
          <a:p>
            <a:pPr defTabSz="914400" fontAlgn="base" hangingPunct="1">
              <a:spcBef>
                <a:spcPct val="0"/>
              </a:spcBef>
              <a:spcAft>
                <a:spcPct val="0"/>
              </a:spcAft>
              <a:defRPr/>
            </a:pPr>
            <a:fld id="{74415E49-70D0-40F9-AE44-F1013BB7A513}" type="slidenum">
              <a:rPr lang="en-US" kern="1200">
                <a:solidFill>
                  <a:prstClr val="white">
                    <a:tint val="75000"/>
                  </a:prstClr>
                </a:solidFill>
                <a:latin typeface="Arial" charset="0"/>
              </a:rPr>
              <a:pPr defTabSz="914400" fontAlgn="base" hangingPunct="1">
                <a:spcBef>
                  <a:spcPct val="0"/>
                </a:spcBef>
                <a:spcAft>
                  <a:spcPct val="0"/>
                </a:spcAft>
                <a:defRPr/>
              </a:pPr>
              <a:t>‹#›</a:t>
            </a:fld>
            <a:endParaRPr lang="en-US" kern="1200">
              <a:solidFill>
                <a:prstClr val="white">
                  <a:tint val="75000"/>
                </a:prstClr>
              </a:solidFill>
              <a:latin typeface="Arial" charset="0"/>
            </a:endParaRPr>
          </a:p>
        </p:txBody>
      </p:sp>
    </p:spTree>
    <p:extLst>
      <p:ext uri="{BB962C8B-B14F-4D97-AF65-F5344CB8AC3E}">
        <p14:creationId xmlns:p14="http://schemas.microsoft.com/office/powerpoint/2010/main" val="10983163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sz="7400" kern="1200">
          <a:solidFill>
            <a:schemeClr val="tx1"/>
          </a:solidFill>
          <a:latin typeface="+mj-lt"/>
          <a:ea typeface="+mj-ea"/>
          <a:cs typeface="+mj-cs"/>
        </a:defRPr>
      </a:lvl1pPr>
      <a:lvl2pPr algn="ctr" rtl="0" eaLnBrk="0" fontAlgn="base" hangingPunct="0">
        <a:spcBef>
          <a:spcPct val="0"/>
        </a:spcBef>
        <a:spcAft>
          <a:spcPct val="0"/>
        </a:spcAft>
        <a:defRPr sz="7400">
          <a:solidFill>
            <a:schemeClr val="tx1"/>
          </a:solidFill>
          <a:latin typeface="Calibri" pitchFamily="34" charset="0"/>
        </a:defRPr>
      </a:lvl2pPr>
      <a:lvl3pPr algn="ctr" rtl="0" eaLnBrk="0" fontAlgn="base" hangingPunct="0">
        <a:spcBef>
          <a:spcPct val="0"/>
        </a:spcBef>
        <a:spcAft>
          <a:spcPct val="0"/>
        </a:spcAft>
        <a:defRPr sz="7400">
          <a:solidFill>
            <a:schemeClr val="tx1"/>
          </a:solidFill>
          <a:latin typeface="Calibri" pitchFamily="34" charset="0"/>
        </a:defRPr>
      </a:lvl3pPr>
      <a:lvl4pPr algn="ctr" rtl="0" eaLnBrk="0" fontAlgn="base" hangingPunct="0">
        <a:spcBef>
          <a:spcPct val="0"/>
        </a:spcBef>
        <a:spcAft>
          <a:spcPct val="0"/>
        </a:spcAft>
        <a:defRPr sz="7400">
          <a:solidFill>
            <a:schemeClr val="tx1"/>
          </a:solidFill>
          <a:latin typeface="Calibri" pitchFamily="34" charset="0"/>
        </a:defRPr>
      </a:lvl4pPr>
      <a:lvl5pPr algn="ctr" rtl="0" eaLnBrk="0" fontAlgn="base" hangingPunct="0">
        <a:spcBef>
          <a:spcPct val="0"/>
        </a:spcBef>
        <a:spcAft>
          <a:spcPct val="0"/>
        </a:spcAft>
        <a:defRPr sz="7400">
          <a:solidFill>
            <a:schemeClr val="tx1"/>
          </a:solidFill>
          <a:latin typeface="Calibri" pitchFamily="34" charset="0"/>
        </a:defRPr>
      </a:lvl5pPr>
      <a:lvl6pPr marL="774085" algn="ctr" rtl="0" fontAlgn="base">
        <a:spcBef>
          <a:spcPct val="0"/>
        </a:spcBef>
        <a:spcAft>
          <a:spcPct val="0"/>
        </a:spcAft>
        <a:defRPr sz="7400">
          <a:solidFill>
            <a:schemeClr val="tx1"/>
          </a:solidFill>
          <a:latin typeface="Calibri" pitchFamily="34" charset="0"/>
        </a:defRPr>
      </a:lvl6pPr>
      <a:lvl7pPr marL="1548171" algn="ctr" rtl="0" fontAlgn="base">
        <a:spcBef>
          <a:spcPct val="0"/>
        </a:spcBef>
        <a:spcAft>
          <a:spcPct val="0"/>
        </a:spcAft>
        <a:defRPr sz="7400">
          <a:solidFill>
            <a:schemeClr val="tx1"/>
          </a:solidFill>
          <a:latin typeface="Calibri" pitchFamily="34" charset="0"/>
        </a:defRPr>
      </a:lvl7pPr>
      <a:lvl8pPr marL="2322256" algn="ctr" rtl="0" fontAlgn="base">
        <a:spcBef>
          <a:spcPct val="0"/>
        </a:spcBef>
        <a:spcAft>
          <a:spcPct val="0"/>
        </a:spcAft>
        <a:defRPr sz="7400">
          <a:solidFill>
            <a:schemeClr val="tx1"/>
          </a:solidFill>
          <a:latin typeface="Calibri" pitchFamily="34" charset="0"/>
        </a:defRPr>
      </a:lvl8pPr>
      <a:lvl9pPr marL="3096341" algn="ctr" rtl="0" fontAlgn="base">
        <a:spcBef>
          <a:spcPct val="0"/>
        </a:spcBef>
        <a:spcAft>
          <a:spcPct val="0"/>
        </a:spcAft>
        <a:defRPr sz="7400">
          <a:solidFill>
            <a:schemeClr val="tx1"/>
          </a:solidFill>
          <a:latin typeface="Calibri" pitchFamily="34" charset="0"/>
        </a:defRPr>
      </a:lvl9pPr>
    </p:titleStyle>
    <p:bodyStyle>
      <a:lvl1pPr marL="580564" indent="-580564" algn="l"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57889" indent="-483803" algn="l" rtl="0" eaLnBrk="0" fontAlgn="base" hangingPunct="0">
        <a:spcBef>
          <a:spcPct val="20000"/>
        </a:spcBef>
        <a:spcAft>
          <a:spcPct val="0"/>
        </a:spcAft>
        <a:buFont typeface="Arial" charset="0"/>
        <a:buChar char="–"/>
        <a:defRPr sz="4700" kern="1200">
          <a:solidFill>
            <a:schemeClr val="tx1"/>
          </a:solidFill>
          <a:latin typeface="+mn-lt"/>
          <a:ea typeface="+mn-ea"/>
          <a:cs typeface="+mn-cs"/>
        </a:defRPr>
      </a:lvl2pPr>
      <a:lvl3pPr marL="1935213" indent="-387043" algn="l" rtl="0" eaLnBrk="0" fontAlgn="base" hangingPunct="0">
        <a:spcBef>
          <a:spcPct val="20000"/>
        </a:spcBef>
        <a:spcAft>
          <a:spcPct val="0"/>
        </a:spcAft>
        <a:buFont typeface="Arial" charset="0"/>
        <a:buChar char="•"/>
        <a:defRPr sz="4100" kern="1200">
          <a:solidFill>
            <a:schemeClr val="tx1"/>
          </a:solidFill>
          <a:latin typeface="+mn-lt"/>
          <a:ea typeface="+mn-ea"/>
          <a:cs typeface="+mn-cs"/>
        </a:defRPr>
      </a:lvl3pPr>
      <a:lvl4pPr marL="2709299" indent="-387043"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483384" indent="-387043"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257469"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31555"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05640"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579725"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n-US"/>
      </a:defPPr>
      <a:lvl1pPr marL="0" algn="l" defTabSz="1548171" rtl="0" eaLnBrk="1" latinLnBrk="0" hangingPunct="1">
        <a:defRPr sz="3000" kern="1200">
          <a:solidFill>
            <a:schemeClr val="tx1"/>
          </a:solidFill>
          <a:latin typeface="+mn-lt"/>
          <a:ea typeface="+mn-ea"/>
          <a:cs typeface="+mn-cs"/>
        </a:defRPr>
      </a:lvl1pPr>
      <a:lvl2pPr marL="774085" algn="l" defTabSz="1548171" rtl="0" eaLnBrk="1" latinLnBrk="0" hangingPunct="1">
        <a:defRPr sz="3000" kern="1200">
          <a:solidFill>
            <a:schemeClr val="tx1"/>
          </a:solidFill>
          <a:latin typeface="+mn-lt"/>
          <a:ea typeface="+mn-ea"/>
          <a:cs typeface="+mn-cs"/>
        </a:defRPr>
      </a:lvl2pPr>
      <a:lvl3pPr marL="1548171" algn="l" defTabSz="1548171" rtl="0" eaLnBrk="1" latinLnBrk="0" hangingPunct="1">
        <a:defRPr sz="3000" kern="1200">
          <a:solidFill>
            <a:schemeClr val="tx1"/>
          </a:solidFill>
          <a:latin typeface="+mn-lt"/>
          <a:ea typeface="+mn-ea"/>
          <a:cs typeface="+mn-cs"/>
        </a:defRPr>
      </a:lvl3pPr>
      <a:lvl4pPr marL="2322256" algn="l" defTabSz="1548171" rtl="0" eaLnBrk="1" latinLnBrk="0" hangingPunct="1">
        <a:defRPr sz="3000" kern="1200">
          <a:solidFill>
            <a:schemeClr val="tx1"/>
          </a:solidFill>
          <a:latin typeface="+mn-lt"/>
          <a:ea typeface="+mn-ea"/>
          <a:cs typeface="+mn-cs"/>
        </a:defRPr>
      </a:lvl4pPr>
      <a:lvl5pPr marL="3096341" algn="l" defTabSz="1548171" rtl="0" eaLnBrk="1" latinLnBrk="0" hangingPunct="1">
        <a:defRPr sz="3000" kern="1200">
          <a:solidFill>
            <a:schemeClr val="tx1"/>
          </a:solidFill>
          <a:latin typeface="+mn-lt"/>
          <a:ea typeface="+mn-ea"/>
          <a:cs typeface="+mn-cs"/>
        </a:defRPr>
      </a:lvl5pPr>
      <a:lvl6pPr marL="3870427" algn="l" defTabSz="1548171" rtl="0" eaLnBrk="1" latinLnBrk="0" hangingPunct="1">
        <a:defRPr sz="3000" kern="1200">
          <a:solidFill>
            <a:schemeClr val="tx1"/>
          </a:solidFill>
          <a:latin typeface="+mn-lt"/>
          <a:ea typeface="+mn-ea"/>
          <a:cs typeface="+mn-cs"/>
        </a:defRPr>
      </a:lvl6pPr>
      <a:lvl7pPr marL="4644512" algn="l" defTabSz="1548171" rtl="0" eaLnBrk="1" latinLnBrk="0" hangingPunct="1">
        <a:defRPr sz="3000" kern="1200">
          <a:solidFill>
            <a:schemeClr val="tx1"/>
          </a:solidFill>
          <a:latin typeface="+mn-lt"/>
          <a:ea typeface="+mn-ea"/>
          <a:cs typeface="+mn-cs"/>
        </a:defRPr>
      </a:lvl7pPr>
      <a:lvl8pPr marL="5418597" algn="l" defTabSz="1548171" rtl="0" eaLnBrk="1" latinLnBrk="0" hangingPunct="1">
        <a:defRPr sz="3000" kern="1200">
          <a:solidFill>
            <a:schemeClr val="tx1"/>
          </a:solidFill>
          <a:latin typeface="+mn-lt"/>
          <a:ea typeface="+mn-ea"/>
          <a:cs typeface="+mn-cs"/>
        </a:defRPr>
      </a:lvl8pPr>
      <a:lvl9pPr marL="6192683" algn="l" defTabSz="1548171" rtl="0" eaLnBrk="1" latinLnBrk="0" hangingPunct="1">
        <a:defRPr sz="3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1" name="Picture 3"/>
          <p:cNvPicPr>
            <a:picLocks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0" y="1"/>
            <a:ext cx="17340263" cy="26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813657" y="382546"/>
            <a:ext cx="15606237" cy="909885"/>
          </a:xfrm>
          <a:prstGeom prst="rect">
            <a:avLst/>
          </a:prstGeom>
        </p:spPr>
        <p:txBody>
          <a:bodyPr vert="horz" lIns="0" tIns="65023" rIns="0" bIns="65023"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3657" y="1597821"/>
            <a:ext cx="15606237" cy="2062103"/>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12" name="Slide Number Placeholder 5"/>
          <p:cNvSpPr>
            <a:spLocks noGrp="1"/>
          </p:cNvSpPr>
          <p:nvPr>
            <p:ph type="sldNum" sz="quarter" idx="4"/>
          </p:nvPr>
        </p:nvSpPr>
        <p:spPr>
          <a:xfrm>
            <a:off x="15634318" y="9045190"/>
            <a:ext cx="838932" cy="519289"/>
          </a:xfrm>
          <a:prstGeom prst="rect">
            <a:avLst/>
          </a:prstGeom>
        </p:spPr>
        <p:txBody>
          <a:bodyPr vert="horz" lIns="0" tIns="65023" rIns="0" bIns="65023" rtlCol="0" anchor="ctr"/>
          <a:lstStyle>
            <a:lvl1pPr algn="r">
              <a:defRPr sz="1400">
                <a:solidFill>
                  <a:srgbClr val="000000"/>
                </a:solidFill>
                <a:latin typeface="Arial" pitchFamily="34" charset="0"/>
                <a:cs typeface="Arial" pitchFamily="34" charset="0"/>
              </a:defRPr>
            </a:lvl1pPr>
          </a:lstStyle>
          <a:p>
            <a:pPr defTabSz="1300460" hangingPunct="1"/>
            <a:fld id="{D22D9CA4-5375-4747-AA6D-736768CEE551}" type="slidenum">
              <a:rPr lang="en-US" kern="1200" smtClean="0"/>
              <a:pPr defTabSz="1300460" hangingPunct="1"/>
              <a:t>‹#›</a:t>
            </a:fld>
            <a:endParaRPr lang="en-US" kern="1200"/>
          </a:p>
        </p:txBody>
      </p:sp>
      <p:pic>
        <p:nvPicPr>
          <p:cNvPr id="10" name="Picture 5" descr="D:\MT - Marketing\Corporate\Brand Council\VI\Final Guidelines\MT_Logo_Artwork\Regular_Size\RGB\Positive\MT_Logo_Reg_Full_Pos_RGB.png"/>
          <p:cNvPicPr>
            <a:picLocks noChangeAspect="1" noChangeArrowheads="1"/>
          </p:cNvPicPr>
          <p:nvPr/>
        </p:nvPicPr>
        <p:blipFill>
          <a:blip r:embed="rId15" cstate="email">
            <a:extLst>
              <a:ext uri="{28A0092B-C50C-407E-A947-70E740481C1C}">
                <a14:useLocalDpi xmlns:a14="http://schemas.microsoft.com/office/drawing/2010/main"/>
              </a:ext>
            </a:extLst>
          </a:blip>
          <a:stretch>
            <a:fillRect/>
          </a:stretch>
        </p:blipFill>
        <p:spPr bwMode="auto">
          <a:xfrm>
            <a:off x="867012" y="9004016"/>
            <a:ext cx="2245052" cy="53753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229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marL="2258" indent="0" algn="l" defTabSz="1300427" rtl="0" eaLnBrk="1" latinLnBrk="0" hangingPunct="1">
        <a:spcBef>
          <a:spcPct val="0"/>
        </a:spcBef>
        <a:buNone/>
        <a:defRPr sz="3800" kern="1200">
          <a:solidFill>
            <a:srgbClr val="6E267B"/>
          </a:solidFill>
          <a:latin typeface="Arial" pitchFamily="34" charset="0"/>
          <a:ea typeface="+mj-ea"/>
          <a:cs typeface="Arial" pitchFamily="34" charset="0"/>
        </a:defRPr>
      </a:lvl1pPr>
    </p:titleStyle>
    <p:bodyStyle>
      <a:lvl1pPr marL="0" indent="0" algn="l" defTabSz="1300427" rtl="0" eaLnBrk="1" latinLnBrk="0" hangingPunct="1">
        <a:lnSpc>
          <a:spcPct val="100000"/>
        </a:lnSpc>
        <a:spcBef>
          <a:spcPts val="853"/>
        </a:spcBef>
        <a:spcAft>
          <a:spcPts val="853"/>
        </a:spcAft>
        <a:buClr>
          <a:srgbClr val="4D4F53"/>
        </a:buClr>
        <a:buSzPct val="110000"/>
        <a:buFontTx/>
        <a:buNone/>
        <a:defRPr lang="en-US" sz="2600" kern="1200" dirty="0" smtClean="0">
          <a:solidFill>
            <a:srgbClr val="4D4F53"/>
          </a:solidFill>
          <a:latin typeface="Arial" pitchFamily="34" charset="0"/>
          <a:ea typeface="+mn-ea"/>
          <a:cs typeface="Arial" pitchFamily="34" charset="0"/>
        </a:defRPr>
      </a:lvl1pPr>
      <a:lvl2pPr marL="325106" indent="-325106" algn="l" defTabSz="1300427" rtl="0" eaLnBrk="1" latinLnBrk="0" hangingPunct="1">
        <a:lnSpc>
          <a:spcPct val="100000"/>
        </a:lnSpc>
        <a:spcBef>
          <a:spcPts val="853"/>
        </a:spcBef>
        <a:spcAft>
          <a:spcPts val="853"/>
        </a:spcAft>
        <a:buClr>
          <a:srgbClr val="6E267B"/>
        </a:buClr>
        <a:buFont typeface="Wingdings" panose="05000000000000000000" pitchFamily="2" charset="2"/>
        <a:buChar char="§"/>
        <a:defRPr lang="en-US" sz="2300" kern="1200" dirty="0" smtClean="0">
          <a:solidFill>
            <a:srgbClr val="4D4F53"/>
          </a:solidFill>
          <a:latin typeface="Arial" pitchFamily="34" charset="0"/>
          <a:ea typeface="+mn-ea"/>
          <a:cs typeface="Arial" pitchFamily="34" charset="0"/>
        </a:defRPr>
      </a:lvl2pPr>
      <a:lvl3pPr marL="650214" indent="-325106" algn="l" defTabSz="1300427" rtl="0" eaLnBrk="1" latinLnBrk="0" hangingPunct="1">
        <a:lnSpc>
          <a:spcPct val="100000"/>
        </a:lnSpc>
        <a:spcBef>
          <a:spcPts val="853"/>
        </a:spcBef>
        <a:spcAft>
          <a:spcPts val="853"/>
        </a:spcAft>
        <a:buClr>
          <a:srgbClr val="6E267B"/>
        </a:buClr>
        <a:buSzPct val="90000"/>
        <a:buFont typeface="Wingdings" pitchFamily="2" charset="2"/>
        <a:buChar char=""/>
        <a:defRPr lang="en-US" sz="2000" kern="1200" dirty="0" smtClean="0">
          <a:solidFill>
            <a:srgbClr val="4D4F53"/>
          </a:solidFill>
          <a:latin typeface="Arial" pitchFamily="34" charset="0"/>
          <a:ea typeface="+mn-ea"/>
          <a:cs typeface="Arial" pitchFamily="34" charset="0"/>
        </a:defRPr>
      </a:lvl3pPr>
      <a:lvl4pPr marL="975321" indent="-327365" algn="l" defTabSz="1300427" rtl="0" eaLnBrk="1" latinLnBrk="0" hangingPunct="1">
        <a:lnSpc>
          <a:spcPct val="100000"/>
        </a:lnSpc>
        <a:spcBef>
          <a:spcPts val="853"/>
        </a:spcBef>
        <a:spcAft>
          <a:spcPts val="853"/>
        </a:spcAft>
        <a:buClr>
          <a:srgbClr val="6E267B"/>
        </a:buClr>
        <a:buSzPct val="100000"/>
        <a:buFont typeface="Wingdings" pitchFamily="2" charset="2"/>
        <a:buChar char=""/>
        <a:defRPr lang="en-US" sz="2000" kern="1200" dirty="0" smtClean="0">
          <a:solidFill>
            <a:srgbClr val="4D4F53"/>
          </a:solidFill>
          <a:latin typeface="Arial" pitchFamily="34" charset="0"/>
          <a:ea typeface="+mn-ea"/>
          <a:cs typeface="Arial" pitchFamily="34" charset="0"/>
        </a:defRPr>
      </a:lvl4pPr>
      <a:lvl5pPr marL="2925962" indent="-325106" algn="l" defTabSz="1300427"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5pPr>
      <a:lvl6pPr marL="3576175"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389"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601"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816"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300427" rtl="0" eaLnBrk="1" latinLnBrk="0" hangingPunct="1">
        <a:defRPr sz="2600" kern="1200">
          <a:solidFill>
            <a:schemeClr val="tx1"/>
          </a:solidFill>
          <a:latin typeface="+mn-lt"/>
          <a:ea typeface="+mn-ea"/>
          <a:cs typeface="+mn-cs"/>
        </a:defRPr>
      </a:lvl1pPr>
      <a:lvl2pPr marL="650214" algn="l" defTabSz="1300427" rtl="0" eaLnBrk="1" latinLnBrk="0" hangingPunct="1">
        <a:defRPr sz="2600" kern="1200">
          <a:solidFill>
            <a:schemeClr val="tx1"/>
          </a:solidFill>
          <a:latin typeface="+mn-lt"/>
          <a:ea typeface="+mn-ea"/>
          <a:cs typeface="+mn-cs"/>
        </a:defRPr>
      </a:lvl2pPr>
      <a:lvl3pPr marL="1300427" algn="l" defTabSz="1300427" rtl="0" eaLnBrk="1" latinLnBrk="0" hangingPunct="1">
        <a:defRPr sz="2600" kern="1200">
          <a:solidFill>
            <a:schemeClr val="tx1"/>
          </a:solidFill>
          <a:latin typeface="+mn-lt"/>
          <a:ea typeface="+mn-ea"/>
          <a:cs typeface="+mn-cs"/>
        </a:defRPr>
      </a:lvl3pPr>
      <a:lvl4pPr marL="1950641" algn="l" defTabSz="1300427" rtl="0" eaLnBrk="1" latinLnBrk="0" hangingPunct="1">
        <a:defRPr sz="2600" kern="1200">
          <a:solidFill>
            <a:schemeClr val="tx1"/>
          </a:solidFill>
          <a:latin typeface="+mn-lt"/>
          <a:ea typeface="+mn-ea"/>
          <a:cs typeface="+mn-cs"/>
        </a:defRPr>
      </a:lvl4pPr>
      <a:lvl5pPr marL="2600854" algn="l" defTabSz="1300427" rtl="0" eaLnBrk="1" latinLnBrk="0" hangingPunct="1">
        <a:defRPr sz="2600" kern="1200">
          <a:solidFill>
            <a:schemeClr val="tx1"/>
          </a:solidFill>
          <a:latin typeface="+mn-lt"/>
          <a:ea typeface="+mn-ea"/>
          <a:cs typeface="+mn-cs"/>
        </a:defRPr>
      </a:lvl5pPr>
      <a:lvl6pPr marL="3251068" algn="l" defTabSz="1300427" rtl="0" eaLnBrk="1" latinLnBrk="0" hangingPunct="1">
        <a:defRPr sz="2600" kern="1200">
          <a:solidFill>
            <a:schemeClr val="tx1"/>
          </a:solidFill>
          <a:latin typeface="+mn-lt"/>
          <a:ea typeface="+mn-ea"/>
          <a:cs typeface="+mn-cs"/>
        </a:defRPr>
      </a:lvl6pPr>
      <a:lvl7pPr marL="3901281" algn="l" defTabSz="1300427" rtl="0" eaLnBrk="1" latinLnBrk="0" hangingPunct="1">
        <a:defRPr sz="2600" kern="1200">
          <a:solidFill>
            <a:schemeClr val="tx1"/>
          </a:solidFill>
          <a:latin typeface="+mn-lt"/>
          <a:ea typeface="+mn-ea"/>
          <a:cs typeface="+mn-cs"/>
        </a:defRPr>
      </a:lvl7pPr>
      <a:lvl8pPr marL="4551495" algn="l" defTabSz="1300427" rtl="0" eaLnBrk="1" latinLnBrk="0" hangingPunct="1">
        <a:defRPr sz="2600" kern="1200">
          <a:solidFill>
            <a:schemeClr val="tx1"/>
          </a:solidFill>
          <a:latin typeface="+mn-lt"/>
          <a:ea typeface="+mn-ea"/>
          <a:cs typeface="+mn-cs"/>
        </a:defRPr>
      </a:lvl8pPr>
      <a:lvl9pPr marL="5201709" algn="l" defTabSz="1300427" rtl="0" eaLnBrk="1" latinLnBrk="0" hangingPunct="1">
        <a:defRPr sz="26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288">
          <p15:clr>
            <a:srgbClr val="F26B43"/>
          </p15:clr>
        </p15:guide>
        <p15:guide id="3" pos="54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2"/>
          <p:cNvSpPr>
            <a:spLocks noGrp="1"/>
          </p:cNvSpPr>
          <p:nvPr>
            <p:ph type="title"/>
          </p:nvPr>
        </p:nvSpPr>
        <p:spPr>
          <a:xfrm>
            <a:off x="1" y="101598"/>
            <a:ext cx="17340261" cy="1910082"/>
          </a:xfrm>
        </p:spPr>
        <p:txBody>
          <a:bodyPr/>
          <a:lstStyle/>
          <a:p>
            <a:r>
              <a:rPr lang="en-US" altLang="en-US" b="1" dirty="0" smtClean="0">
                <a:solidFill>
                  <a:schemeClr val="bg1"/>
                </a:solidFill>
                <a:latin typeface="Arial" panose="020B0604020202020204" pitchFamily="34" charset="0"/>
                <a:cs typeface="Arial" panose="020B0604020202020204" pitchFamily="34" charset="0"/>
              </a:rPr>
              <a:t>PROJECT VISHRAM</a:t>
            </a:r>
            <a:br>
              <a:rPr lang="en-US" altLang="en-US" b="1" dirty="0" smtClean="0">
                <a:solidFill>
                  <a:schemeClr val="bg1"/>
                </a:solidFill>
                <a:latin typeface="Arial" panose="020B0604020202020204" pitchFamily="34" charset="0"/>
                <a:cs typeface="Arial" panose="020B0604020202020204" pitchFamily="34" charset="0"/>
              </a:rPr>
            </a:br>
            <a:r>
              <a:rPr lang="en-US" altLang="en-US" sz="4400" b="1" dirty="0" smtClean="0">
                <a:solidFill>
                  <a:schemeClr val="bg1"/>
                </a:solidFill>
                <a:latin typeface="Arial" panose="020B0604020202020204" pitchFamily="34" charset="0"/>
                <a:cs typeface="Arial" panose="020B0604020202020204" pitchFamily="34" charset="0"/>
              </a:rPr>
              <a:t>is an Aggregator of Service Providers for the Elderly accessed through Relationship Managers (RMs)</a:t>
            </a:r>
            <a:endParaRPr lang="en-US" altLang="en-US" sz="4400" b="1" dirty="0">
              <a:solidFill>
                <a:srgbClr val="FFFF00"/>
              </a:solidFill>
              <a:latin typeface="Arial" panose="020B0604020202020204" pitchFamily="34" charset="0"/>
              <a:cs typeface="Arial" panose="020B0604020202020204" pitchFamily="34" charset="0"/>
            </a:endParaRPr>
          </a:p>
        </p:txBody>
      </p:sp>
      <p:sp>
        <p:nvSpPr>
          <p:cNvPr id="2" name="Date Placeholder 1"/>
          <p:cNvSpPr>
            <a:spLocks noGrp="1"/>
          </p:cNvSpPr>
          <p:nvPr>
            <p:ph type="dt" sz="quarter" idx="10"/>
          </p:nvPr>
        </p:nvSpPr>
        <p:spPr/>
        <p:txBody>
          <a:bodyPr/>
          <a:lstStyle/>
          <a:p>
            <a:pPr>
              <a:defRPr/>
            </a:pPr>
            <a:fld id="{F50FCAFC-7E46-42C6-B80F-1CFA18CB26DF}" type="datetime2">
              <a:rPr lang="en-US" smtClean="0">
                <a:solidFill>
                  <a:prstClr val="white">
                    <a:tint val="75000"/>
                  </a:prstClr>
                </a:solidFill>
              </a:rPr>
              <a:pPr>
                <a:defRPr/>
              </a:pPr>
              <a:t>Tuesday, April 28, 2020</a:t>
            </a:fld>
            <a:endParaRPr lang="en-US">
              <a:solidFill>
                <a:prstClr val="white">
                  <a:tint val="75000"/>
                </a:prstClr>
              </a:solidFill>
            </a:endParaRPr>
          </a:p>
        </p:txBody>
      </p:sp>
      <p:pic>
        <p:nvPicPr>
          <p:cNvPr id="2052" name="Picture 6" descr="Female nurse checking heart rate with an elderly pat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2605"/>
            <a:ext cx="3901559" cy="2780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descr="Image result for google images Smartpho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8667" y="2231808"/>
            <a:ext cx="4301595" cy="2923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6" descr="View detai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9092" y="2296155"/>
            <a:ext cx="4335066" cy="2817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7"/>
          <p:cNvSpPr>
            <a:spLocks noChangeArrowheads="1"/>
          </p:cNvSpPr>
          <p:nvPr/>
        </p:nvSpPr>
        <p:spPr bwMode="auto">
          <a:xfrm>
            <a:off x="0" y="4599109"/>
            <a:ext cx="17340261" cy="598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endParaRPr lang="en-US" altLang="en-US" sz="3800" b="1" kern="1200" dirty="0" smtClean="0">
              <a:solidFill>
                <a:srgbClr val="002060"/>
              </a:solidFill>
              <a:latin typeface="Arial" charset="0"/>
              <a:cs typeface="Arial" charset="0"/>
            </a:endParaRPr>
          </a:p>
          <a:p>
            <a:pPr defTabSz="1548171" eaLnBrk="1" fontAlgn="base" hangingPunct="1">
              <a:spcBef>
                <a:spcPct val="0"/>
              </a:spcBef>
              <a:spcAft>
                <a:spcPct val="0"/>
              </a:spcAft>
              <a:buNone/>
            </a:pPr>
            <a:r>
              <a:rPr lang="en-US" altLang="en-US" sz="4200" b="1" kern="1200" dirty="0" smtClean="0">
                <a:solidFill>
                  <a:srgbClr val="FFFF00"/>
                </a:solidFill>
                <a:latin typeface="Arial" charset="0"/>
                <a:cs typeface="Arial" charset="0"/>
              </a:rPr>
              <a:t>RMs </a:t>
            </a:r>
            <a:r>
              <a:rPr lang="en-US" altLang="en-US" sz="4200" b="1" kern="1200" dirty="0">
                <a:solidFill>
                  <a:srgbClr val="FFFF00"/>
                </a:solidFill>
                <a:latin typeface="Arial" charset="0"/>
                <a:cs typeface="Arial" charset="0"/>
              </a:rPr>
              <a:t>are needed since the Elderly may not be familiar with Smartphones or </a:t>
            </a:r>
            <a:r>
              <a:rPr lang="en-US" altLang="en-US" sz="4200" b="1" kern="1200" dirty="0" smtClean="0">
                <a:solidFill>
                  <a:srgbClr val="FFFF00"/>
                </a:solidFill>
                <a:latin typeface="Arial" charset="0"/>
                <a:cs typeface="Arial" charset="0"/>
              </a:rPr>
              <a:t>Apps. </a:t>
            </a:r>
            <a:r>
              <a:rPr lang="en-US" altLang="en-US" sz="4200" b="1" kern="1200" dirty="0">
                <a:solidFill>
                  <a:srgbClr val="FFFF00"/>
                </a:solidFill>
                <a:latin typeface="Arial" charset="0"/>
                <a:cs typeface="Arial" charset="0"/>
              </a:rPr>
              <a:t>RMs understands the need and meets it through </a:t>
            </a:r>
            <a:r>
              <a:rPr lang="en-US" altLang="en-US" sz="4200" b="1" kern="1200" dirty="0" smtClean="0">
                <a:solidFill>
                  <a:srgbClr val="FFFF00"/>
                </a:solidFill>
                <a:latin typeface="Arial" charset="0"/>
                <a:cs typeface="Arial" charset="0"/>
              </a:rPr>
              <a:t>Apps/Tel Nos of Service Providers (SPs). </a:t>
            </a:r>
          </a:p>
          <a:p>
            <a:pPr defTabSz="1548171" eaLnBrk="1" fontAlgn="base" hangingPunct="1">
              <a:spcBef>
                <a:spcPct val="0"/>
              </a:spcBef>
              <a:spcAft>
                <a:spcPct val="0"/>
              </a:spcAft>
              <a:buNone/>
            </a:pPr>
            <a:endParaRPr lang="en-US" altLang="en-US" sz="4400" b="1" kern="1200" dirty="0" smtClean="0">
              <a:solidFill>
                <a:srgbClr val="002060"/>
              </a:solidFill>
              <a:latin typeface="Arial" charset="0"/>
              <a:cs typeface="Arial" charset="0"/>
            </a:endParaRPr>
          </a:p>
          <a:p>
            <a:pPr defTabSz="1548171" eaLnBrk="1" fontAlgn="base" hangingPunct="1">
              <a:spcBef>
                <a:spcPct val="0"/>
              </a:spcBef>
              <a:spcAft>
                <a:spcPct val="0"/>
              </a:spcAft>
              <a:buNone/>
            </a:pPr>
            <a:r>
              <a:rPr lang="en-US" altLang="en-US" sz="4400" b="1" kern="1200" dirty="0" smtClean="0">
                <a:solidFill>
                  <a:schemeClr val="bg1"/>
                </a:solidFill>
                <a:latin typeface="Arial" charset="0"/>
                <a:cs typeface="Arial" charset="0"/>
              </a:rPr>
              <a:t>RMs </a:t>
            </a:r>
            <a:r>
              <a:rPr lang="en-US" altLang="en-US" sz="4400" b="1" kern="1200" dirty="0">
                <a:solidFill>
                  <a:schemeClr val="bg1"/>
                </a:solidFill>
                <a:latin typeface="Arial" charset="0"/>
                <a:cs typeface="Arial" charset="0"/>
              </a:rPr>
              <a:t>could be persons with disability or housewives </a:t>
            </a:r>
            <a:r>
              <a:rPr lang="en-US" altLang="en-US" sz="4400" b="1" kern="1200" dirty="0" smtClean="0">
                <a:solidFill>
                  <a:schemeClr val="bg1"/>
                </a:solidFill>
                <a:latin typeface="Arial" charset="0"/>
                <a:cs typeface="Arial" charset="0"/>
              </a:rPr>
              <a:t>or Elderly</a:t>
            </a:r>
          </a:p>
          <a:p>
            <a:pPr defTabSz="1548171" eaLnBrk="1" fontAlgn="base" hangingPunct="1">
              <a:spcBef>
                <a:spcPct val="0"/>
              </a:spcBef>
              <a:spcAft>
                <a:spcPct val="0"/>
              </a:spcAft>
              <a:buNone/>
            </a:pPr>
            <a:r>
              <a:rPr lang="en-US" altLang="en-US" sz="4400" b="1" kern="1200" dirty="0" smtClean="0">
                <a:solidFill>
                  <a:schemeClr val="bg1"/>
                </a:solidFill>
                <a:latin typeface="Arial" charset="0"/>
                <a:cs typeface="Arial" charset="0"/>
              </a:rPr>
              <a:t>working </a:t>
            </a:r>
            <a:r>
              <a:rPr lang="en-US" altLang="en-US" sz="4400" b="1" kern="1200" dirty="0">
                <a:solidFill>
                  <a:schemeClr val="bg1"/>
                </a:solidFill>
                <a:latin typeface="Arial" charset="0"/>
                <a:cs typeface="Arial" charset="0"/>
              </a:rPr>
              <a:t>from home</a:t>
            </a:r>
            <a:r>
              <a:rPr lang="en-US" altLang="en-US" sz="4400" b="1" kern="1200" dirty="0" smtClean="0">
                <a:solidFill>
                  <a:schemeClr val="bg1"/>
                </a:solidFill>
                <a:latin typeface="Arial" charset="0"/>
                <a:cs typeface="Arial" charset="0"/>
              </a:rPr>
              <a:t>.</a:t>
            </a:r>
          </a:p>
          <a:p>
            <a:pPr defTabSz="1548171" eaLnBrk="1" fontAlgn="base" hangingPunct="1">
              <a:spcBef>
                <a:spcPct val="0"/>
              </a:spcBef>
              <a:spcAft>
                <a:spcPct val="0"/>
              </a:spcAft>
              <a:buNone/>
            </a:pPr>
            <a:endParaRPr lang="en-US" altLang="en-US" sz="4200" b="1" kern="1200" dirty="0">
              <a:solidFill>
                <a:schemeClr val="bg1"/>
              </a:solidFill>
              <a:latin typeface="Arial" charset="0"/>
              <a:cs typeface="Arial" charset="0"/>
            </a:endParaRPr>
          </a:p>
          <a:p>
            <a:pPr defTabSz="1548171" eaLnBrk="1" fontAlgn="base" hangingPunct="1">
              <a:spcBef>
                <a:spcPct val="0"/>
              </a:spcBef>
              <a:spcAft>
                <a:spcPct val="0"/>
              </a:spcAft>
              <a:buFont typeface="Arial" charset="0"/>
              <a:buNone/>
            </a:pPr>
            <a:endParaRPr lang="en-US" altLang="en-US" sz="4100" b="1" kern="1200" dirty="0">
              <a:solidFill>
                <a:srgbClr val="FFFF00"/>
              </a:solidFill>
              <a:latin typeface="Arial" charset="0"/>
              <a:cs typeface="Arial" charset="0"/>
            </a:endParaRPr>
          </a:p>
        </p:txBody>
      </p:sp>
    </p:spTree>
    <p:extLst>
      <p:ext uri="{BB962C8B-B14F-4D97-AF65-F5344CB8AC3E}">
        <p14:creationId xmlns:p14="http://schemas.microsoft.com/office/powerpoint/2010/main" val="203330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33874" y="3420553"/>
            <a:ext cx="17306389" cy="6197583"/>
          </a:xfrm>
        </p:spPr>
        <p:txBody>
          <a:bodyPr rtlCol="0">
            <a:normAutofit fontScale="25000" lnSpcReduction="20000"/>
          </a:bodyPr>
          <a:lstStyle/>
          <a:p>
            <a:pPr eaLnBrk="1" fontAlgn="auto" hangingPunct="1">
              <a:lnSpc>
                <a:spcPct val="80000"/>
              </a:lnSpc>
              <a:spcAft>
                <a:spcPts val="0"/>
              </a:spcAft>
              <a:buNone/>
              <a:defRPr/>
            </a:pPr>
            <a:endParaRPr lang="en-GB" sz="1200" b="1" dirty="0"/>
          </a:p>
          <a:p>
            <a:pPr eaLnBrk="1" fontAlgn="auto" hangingPunct="1">
              <a:lnSpc>
                <a:spcPct val="80000"/>
              </a:lnSpc>
              <a:spcAft>
                <a:spcPts val="0"/>
              </a:spcAft>
              <a:buNone/>
              <a:defRPr/>
            </a:pPr>
            <a:r>
              <a:rPr lang="en-GB" sz="1200" b="1" dirty="0"/>
              <a:t>  </a:t>
            </a:r>
          </a:p>
          <a:p>
            <a:pPr eaLnBrk="1" fontAlgn="auto" hangingPunct="1">
              <a:lnSpc>
                <a:spcPct val="80000"/>
              </a:lnSpc>
              <a:spcAft>
                <a:spcPts val="0"/>
              </a:spcAft>
              <a:buNone/>
              <a:defRPr/>
            </a:pPr>
            <a:endParaRPr lang="en-GB" sz="1200" b="1" dirty="0"/>
          </a:p>
          <a:p>
            <a:pPr eaLnBrk="1" fontAlgn="auto" hangingPunct="1">
              <a:lnSpc>
                <a:spcPct val="80000"/>
              </a:lnSpc>
              <a:spcAft>
                <a:spcPts val="0"/>
              </a:spcAft>
              <a:buNone/>
              <a:defRPr/>
            </a:pPr>
            <a:endParaRPr lang="en-GB" sz="1200" b="1" dirty="0"/>
          </a:p>
          <a:p>
            <a:pPr indent="0" algn="ctr" eaLnBrk="1" fontAlgn="auto" hangingPunct="1">
              <a:lnSpc>
                <a:spcPct val="120000"/>
              </a:lnSpc>
              <a:spcBef>
                <a:spcPts val="0"/>
              </a:spcBef>
              <a:spcAft>
                <a:spcPts val="0"/>
              </a:spcAft>
              <a:buNone/>
              <a:defRPr/>
            </a:pPr>
            <a:r>
              <a:rPr lang="en-GB" sz="15200" b="1" dirty="0" smtClean="0">
                <a:solidFill>
                  <a:srgbClr val="FFFF00"/>
                </a:solidFill>
                <a:latin typeface="Arial" panose="020B0604020202020204" pitchFamily="34" charset="0"/>
                <a:cs typeface="Arial" panose="020B0604020202020204" pitchFamily="34" charset="0"/>
              </a:rPr>
              <a:t>Project </a:t>
            </a:r>
            <a:r>
              <a:rPr lang="en-GB" sz="15200" b="1" dirty="0" err="1" smtClean="0">
                <a:solidFill>
                  <a:srgbClr val="FFFF00"/>
                </a:solidFill>
                <a:latin typeface="Arial" panose="020B0604020202020204" pitchFamily="34" charset="0"/>
                <a:cs typeface="Arial" panose="020B0604020202020204" pitchFamily="34" charset="0"/>
              </a:rPr>
              <a:t>Vishram</a:t>
            </a:r>
            <a:r>
              <a:rPr lang="en-GB" sz="15200" b="1" dirty="0" smtClean="0">
                <a:solidFill>
                  <a:srgbClr val="FFFF00"/>
                </a:solidFill>
                <a:latin typeface="Arial" panose="020B0604020202020204" pitchFamily="34" charset="0"/>
                <a:cs typeface="Arial" panose="020B0604020202020204" pitchFamily="34" charset="0"/>
              </a:rPr>
              <a:t> is a </a:t>
            </a:r>
            <a:r>
              <a:rPr lang="en-GB" sz="15200" b="1" dirty="0">
                <a:solidFill>
                  <a:srgbClr val="FFFF00"/>
                </a:solidFill>
                <a:latin typeface="Arial" panose="020B0604020202020204" pitchFamily="34" charset="0"/>
                <a:cs typeface="Arial" panose="020B0604020202020204" pitchFamily="34" charset="0"/>
              </a:rPr>
              <a:t>Cost Effective </a:t>
            </a:r>
            <a:r>
              <a:rPr lang="en-GB" sz="15200" b="1" dirty="0">
                <a:solidFill>
                  <a:schemeClr val="bg1"/>
                </a:solidFill>
                <a:latin typeface="Arial" panose="020B0604020202020204" pitchFamily="34" charset="0"/>
                <a:cs typeface="Arial" panose="020B0604020202020204" pitchFamily="34" charset="0"/>
              </a:rPr>
              <a:t>Assisted Living </a:t>
            </a:r>
            <a:r>
              <a:rPr lang="en-GB" sz="15200" b="1" dirty="0" smtClean="0">
                <a:solidFill>
                  <a:srgbClr val="FFFF00"/>
                </a:solidFill>
                <a:latin typeface="Arial" panose="020B0604020202020204" pitchFamily="34" charset="0"/>
                <a:cs typeface="Arial" panose="020B0604020202020204" pitchFamily="34" charset="0"/>
              </a:rPr>
              <a:t>option.  </a:t>
            </a:r>
          </a:p>
          <a:p>
            <a:pPr indent="0" algn="ctr" eaLnBrk="1" fontAlgn="auto" hangingPunct="1">
              <a:lnSpc>
                <a:spcPct val="120000"/>
              </a:lnSpc>
              <a:spcBef>
                <a:spcPts val="0"/>
              </a:spcBef>
              <a:spcAft>
                <a:spcPts val="0"/>
              </a:spcAft>
              <a:buNone/>
              <a:defRPr/>
            </a:pPr>
            <a:r>
              <a:rPr lang="en-GB" sz="15200" b="1" dirty="0" smtClean="0">
                <a:solidFill>
                  <a:schemeClr val="bg1"/>
                </a:solidFill>
                <a:latin typeface="Arial" panose="020B0604020202020204" pitchFamily="34" charset="0"/>
                <a:cs typeface="Arial" panose="020B0604020202020204" pitchFamily="34" charset="0"/>
              </a:rPr>
              <a:t>Not</a:t>
            </a:r>
            <a:r>
              <a:rPr lang="en-GB" sz="15200" b="1" dirty="0" smtClean="0">
                <a:latin typeface="Arial" panose="020B0604020202020204" pitchFamily="34" charset="0"/>
                <a:cs typeface="Arial" panose="020B0604020202020204" pitchFamily="34" charset="0"/>
              </a:rPr>
              <a:t> </a:t>
            </a:r>
            <a:r>
              <a:rPr lang="en-GB" sz="15200" b="1" dirty="0">
                <a:latin typeface="Arial" panose="020B0604020202020204" pitchFamily="34" charset="0"/>
                <a:cs typeface="Arial" panose="020B0604020202020204" pitchFamily="34" charset="0"/>
              </a:rPr>
              <a:t>for Emergency </a:t>
            </a:r>
            <a:r>
              <a:rPr lang="en-GB" sz="15200" b="1" dirty="0" smtClean="0">
                <a:latin typeface="Arial" panose="020B0604020202020204" pitchFamily="34" charset="0"/>
                <a:cs typeface="Arial" panose="020B0604020202020204" pitchFamily="34" charset="0"/>
              </a:rPr>
              <a:t>Services &amp; </a:t>
            </a:r>
            <a:r>
              <a:rPr lang="en-GB" sz="15200" b="1" dirty="0" smtClean="0">
                <a:solidFill>
                  <a:schemeClr val="bg1"/>
                </a:solidFill>
                <a:latin typeface="Arial" panose="020B0604020202020204" pitchFamily="34" charset="0"/>
                <a:cs typeface="Arial" panose="020B0604020202020204" pitchFamily="34" charset="0"/>
              </a:rPr>
              <a:t>Not</a:t>
            </a:r>
            <a:r>
              <a:rPr lang="en-GB" sz="15200" b="1" dirty="0" smtClean="0">
                <a:latin typeface="Arial" panose="020B0604020202020204" pitchFamily="34" charset="0"/>
                <a:cs typeface="Arial" panose="020B0604020202020204" pitchFamily="34" charset="0"/>
              </a:rPr>
              <a:t> </a:t>
            </a:r>
            <a:r>
              <a:rPr lang="en-GB" sz="15200" b="1" dirty="0">
                <a:latin typeface="Arial" panose="020B0604020202020204" pitchFamily="34" charset="0"/>
                <a:cs typeface="Arial" panose="020B0604020202020204" pitchFamily="34" charset="0"/>
              </a:rPr>
              <a:t>a substitute for </a:t>
            </a:r>
            <a:endParaRPr lang="en-GB" sz="15200" b="1" dirty="0" smtClean="0">
              <a:latin typeface="Arial" panose="020B0604020202020204" pitchFamily="34" charset="0"/>
              <a:cs typeface="Arial" panose="020B0604020202020204" pitchFamily="34" charset="0"/>
            </a:endParaRPr>
          </a:p>
          <a:p>
            <a:pPr indent="0" algn="ctr" eaLnBrk="1" fontAlgn="auto" hangingPunct="1">
              <a:lnSpc>
                <a:spcPct val="120000"/>
              </a:lnSpc>
              <a:spcBef>
                <a:spcPts val="0"/>
              </a:spcBef>
              <a:spcAft>
                <a:spcPts val="0"/>
              </a:spcAft>
              <a:buNone/>
              <a:defRPr/>
            </a:pPr>
            <a:r>
              <a:rPr lang="en-GB" sz="15200" b="1" dirty="0" smtClean="0">
                <a:latin typeface="Arial" panose="020B0604020202020204" pitchFamily="34" charset="0"/>
                <a:cs typeface="Arial" panose="020B0604020202020204" pitchFamily="34" charset="0"/>
              </a:rPr>
              <a:t>Old </a:t>
            </a:r>
            <a:r>
              <a:rPr lang="en-GB" sz="15200" b="1" dirty="0">
                <a:latin typeface="Arial" panose="020B0604020202020204" pitchFamily="34" charset="0"/>
                <a:cs typeface="Arial" panose="020B0604020202020204" pitchFamily="34" charset="0"/>
              </a:rPr>
              <a:t>Age </a:t>
            </a:r>
            <a:r>
              <a:rPr lang="en-GB" sz="15200" b="1" dirty="0" smtClean="0">
                <a:latin typeface="Arial" panose="020B0604020202020204" pitchFamily="34" charset="0"/>
                <a:cs typeface="Arial" panose="020B0604020202020204" pitchFamily="34" charset="0"/>
              </a:rPr>
              <a:t>Homes / Geriatric </a:t>
            </a:r>
            <a:r>
              <a:rPr lang="en-GB" sz="15200" b="1" dirty="0">
                <a:latin typeface="Arial" panose="020B0604020202020204" pitchFamily="34" charset="0"/>
                <a:cs typeface="Arial" panose="020B0604020202020204" pitchFamily="34" charset="0"/>
              </a:rPr>
              <a:t>Wards of Hospitals</a:t>
            </a:r>
            <a:r>
              <a:rPr lang="en-GB" sz="15200" b="1" dirty="0" smtClean="0">
                <a:latin typeface="Arial" panose="020B0604020202020204" pitchFamily="34" charset="0"/>
                <a:cs typeface="Arial" panose="020B0604020202020204" pitchFamily="34" charset="0"/>
              </a:rPr>
              <a:t>.</a:t>
            </a:r>
          </a:p>
          <a:p>
            <a:pPr marL="640080" indent="0" algn="ctr" eaLnBrk="1" fontAlgn="auto" hangingPunct="1">
              <a:lnSpc>
                <a:spcPct val="120000"/>
              </a:lnSpc>
              <a:spcBef>
                <a:spcPts val="0"/>
              </a:spcBef>
              <a:spcAft>
                <a:spcPts val="0"/>
              </a:spcAft>
              <a:buNone/>
              <a:defRPr/>
            </a:pPr>
            <a:endParaRPr lang="en-US" sz="15200" b="1" dirty="0" smtClean="0">
              <a:latin typeface="Arial" panose="020B0604020202020204" pitchFamily="34" charset="0"/>
              <a:cs typeface="Arial" panose="020B0604020202020204" pitchFamily="34" charset="0"/>
            </a:endParaRP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Multiple </a:t>
            </a:r>
            <a:r>
              <a:rPr lang="en-US" sz="15200" b="1" dirty="0">
                <a:latin typeface="Arial" panose="020B0604020202020204" pitchFamily="34" charset="0"/>
                <a:cs typeface="Arial" panose="020B0604020202020204" pitchFamily="34" charset="0"/>
              </a:rPr>
              <a:t>RMs of the </a:t>
            </a:r>
            <a:r>
              <a:rPr lang="en-US" sz="15200" b="1" dirty="0" smtClean="0">
                <a:latin typeface="Arial" panose="020B0604020202020204" pitchFamily="34" charset="0"/>
                <a:cs typeface="Arial" panose="020B0604020202020204" pitchFamily="34" charset="0"/>
              </a:rPr>
              <a:t>locality </a:t>
            </a:r>
            <a:r>
              <a:rPr lang="en-US" sz="15200" b="1" dirty="0">
                <a:latin typeface="Arial" panose="020B0604020202020204" pitchFamily="34" charset="0"/>
                <a:cs typeface="Arial" panose="020B0604020202020204" pitchFamily="34" charset="0"/>
              </a:rPr>
              <a:t>could be reached with </a:t>
            </a:r>
            <a:r>
              <a:rPr lang="en-US" sz="15200" b="1" dirty="0" smtClean="0">
                <a:latin typeface="Arial" panose="020B0604020202020204" pitchFamily="34" charset="0"/>
                <a:cs typeface="Arial" panose="020B0604020202020204" pitchFamily="34" charset="0"/>
              </a:rPr>
              <a:t>GPS (like </a:t>
            </a:r>
            <a:r>
              <a:rPr lang="en-US" sz="15200" b="1" dirty="0" err="1" smtClean="0">
                <a:latin typeface="Arial" panose="020B0604020202020204" pitchFamily="34" charset="0"/>
                <a:cs typeface="Arial" panose="020B0604020202020204" pitchFamily="34" charset="0"/>
              </a:rPr>
              <a:t>Uber</a:t>
            </a:r>
            <a:r>
              <a:rPr lang="en-US" sz="15200" b="1" dirty="0" smtClean="0">
                <a:latin typeface="Arial" panose="020B0604020202020204" pitchFamily="34" charset="0"/>
                <a:cs typeface="Arial" panose="020B0604020202020204" pitchFamily="34" charset="0"/>
              </a:rPr>
              <a:t>/Ola) by a touch </a:t>
            </a:r>
            <a:r>
              <a:rPr lang="en-US" sz="15200" b="1" dirty="0">
                <a:latin typeface="Arial" panose="020B0604020202020204" pitchFamily="34" charset="0"/>
                <a:cs typeface="Arial" panose="020B0604020202020204" pitchFamily="34" charset="0"/>
              </a:rPr>
              <a:t>of </a:t>
            </a:r>
            <a:r>
              <a:rPr lang="en-US" sz="15200" b="1" dirty="0" smtClean="0">
                <a:latin typeface="Arial" panose="020B0604020202020204" pitchFamily="34" charset="0"/>
                <a:cs typeface="Arial" panose="020B0604020202020204" pitchFamily="34" charset="0"/>
              </a:rPr>
              <a:t>the </a:t>
            </a:r>
            <a:r>
              <a:rPr lang="en-US" sz="15200" b="1" dirty="0">
                <a:latin typeface="Arial" panose="020B0604020202020204" pitchFamily="34" charset="0"/>
                <a:cs typeface="Arial" panose="020B0604020202020204" pitchFamily="34" charset="0"/>
              </a:rPr>
              <a:t>screen </a:t>
            </a:r>
            <a:r>
              <a:rPr lang="en-US" sz="15200" b="1" dirty="0" smtClean="0">
                <a:latin typeface="Arial" panose="020B0604020202020204" pitchFamily="34" charset="0"/>
                <a:cs typeface="Arial" panose="020B0604020202020204" pitchFamily="34" charset="0"/>
              </a:rPr>
              <a:t>by the Elder or Care Giver. </a:t>
            </a: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 </a:t>
            </a: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Any of </a:t>
            </a:r>
            <a:r>
              <a:rPr lang="en-US" sz="15200" b="1" dirty="0">
                <a:latin typeface="Arial" panose="020B0604020202020204" pitchFamily="34" charset="0"/>
                <a:cs typeface="Arial" panose="020B0604020202020204" pitchFamily="34" charset="0"/>
              </a:rPr>
              <a:t>the </a:t>
            </a:r>
            <a:r>
              <a:rPr lang="en-US" sz="15200" b="1" dirty="0" smtClean="0">
                <a:latin typeface="Arial" panose="020B0604020202020204" pitchFamily="34" charset="0"/>
                <a:cs typeface="Arial" panose="020B0604020202020204" pitchFamily="34" charset="0"/>
              </a:rPr>
              <a:t>available RMs are assigned automatically or manually to attend to the Elder’s need. The RM would </a:t>
            </a:r>
            <a:r>
              <a:rPr lang="en-GB" sz="15200" b="1" dirty="0" smtClean="0">
                <a:solidFill>
                  <a:srgbClr val="FFFF00"/>
                </a:solidFill>
                <a:latin typeface="Arial" panose="020B0604020202020204" pitchFamily="34" charset="0"/>
                <a:cs typeface="Arial" panose="020B0604020202020204" pitchFamily="34" charset="0"/>
              </a:rPr>
              <a:t>link to any of the multiple </a:t>
            </a:r>
            <a:r>
              <a:rPr lang="en-GB" sz="15200" b="1" dirty="0">
                <a:solidFill>
                  <a:srgbClr val="FFFF00"/>
                </a:solidFill>
                <a:latin typeface="Arial" panose="020B0604020202020204" pitchFamily="34" charset="0"/>
                <a:cs typeface="Arial" panose="020B0604020202020204" pitchFamily="34" charset="0"/>
              </a:rPr>
              <a:t>Service Providers (SPs</a:t>
            </a:r>
            <a:r>
              <a:rPr lang="en-GB" sz="15200" b="1" dirty="0" smtClean="0">
                <a:solidFill>
                  <a:srgbClr val="FFFF00"/>
                </a:solidFill>
                <a:latin typeface="Arial" panose="020B0604020202020204" pitchFamily="34" charset="0"/>
                <a:cs typeface="Arial" panose="020B0604020202020204" pitchFamily="34" charset="0"/>
              </a:rPr>
              <a:t>).</a:t>
            </a:r>
            <a:r>
              <a:rPr lang="en-GB" sz="14400" b="1" dirty="0" smtClean="0">
                <a:solidFill>
                  <a:srgbClr val="FFFF00"/>
                </a:solidFill>
                <a:latin typeface="Arial" panose="020B0604020202020204" pitchFamily="34" charset="0"/>
                <a:cs typeface="Arial" panose="020B0604020202020204" pitchFamily="34" charset="0"/>
              </a:rPr>
              <a:t> </a:t>
            </a:r>
            <a:endParaRPr lang="en-GB" sz="14400" b="1" dirty="0">
              <a:latin typeface="Arial" panose="020B0604020202020204" pitchFamily="34" charset="0"/>
              <a:cs typeface="Arial" panose="020B0604020202020204" pitchFamily="34" charset="0"/>
            </a:endParaRPr>
          </a:p>
          <a:p>
            <a:pPr eaLnBrk="1" fontAlgn="auto" hangingPunct="1">
              <a:lnSpc>
                <a:spcPct val="80000"/>
              </a:lnSpc>
              <a:spcAft>
                <a:spcPts val="0"/>
              </a:spcAft>
              <a:buNone/>
              <a:defRPr/>
            </a:pPr>
            <a:endParaRPr lang="en-GB" sz="16900" b="1" dirty="0">
              <a:latin typeface="Arial" panose="020B0604020202020204" pitchFamily="34" charset="0"/>
              <a:cs typeface="Arial" panose="020B0604020202020204" pitchFamily="34" charset="0"/>
            </a:endParaRPr>
          </a:p>
          <a:p>
            <a:pPr eaLnBrk="1" fontAlgn="auto" hangingPunct="1">
              <a:lnSpc>
                <a:spcPct val="80000"/>
              </a:lnSpc>
              <a:spcAft>
                <a:spcPts val="0"/>
              </a:spcAft>
              <a:buNone/>
              <a:defRPr/>
            </a:pPr>
            <a:r>
              <a:rPr lang="en-GB" sz="16900" b="1" dirty="0"/>
              <a:t>  </a:t>
            </a:r>
          </a:p>
          <a:p>
            <a:pPr eaLnBrk="1" fontAlgn="auto" hangingPunct="1">
              <a:lnSpc>
                <a:spcPct val="80000"/>
              </a:lnSpc>
              <a:spcAft>
                <a:spcPts val="0"/>
              </a:spcAft>
              <a:buNone/>
              <a:defRPr/>
            </a:pPr>
            <a:endParaRPr lang="en-US" sz="1200" b="1" dirty="0"/>
          </a:p>
        </p:txBody>
      </p:sp>
      <p:sp>
        <p:nvSpPr>
          <p:cNvPr id="3075" name="Rectangle 6"/>
          <p:cNvSpPr>
            <a:spLocks noChangeArrowheads="1"/>
          </p:cNvSpPr>
          <p:nvPr/>
        </p:nvSpPr>
        <p:spPr bwMode="auto">
          <a:xfrm>
            <a:off x="3179048" y="-98215"/>
            <a:ext cx="10655485" cy="1079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r>
              <a:rPr lang="en-US" altLang="en-US" sz="6000" b="1" kern="1200" dirty="0">
                <a:solidFill>
                  <a:srgbClr val="0000FF"/>
                </a:solidFill>
                <a:latin typeface="Arial" charset="0"/>
                <a:cs typeface="Arial" charset="0"/>
              </a:rPr>
              <a:t>What is it?</a:t>
            </a:r>
          </a:p>
        </p:txBody>
      </p:sp>
      <p:pic>
        <p:nvPicPr>
          <p:cNvPr id="307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6934" y="978754"/>
            <a:ext cx="4131734" cy="265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quarter" idx="10"/>
          </p:nvPr>
        </p:nvSpPr>
        <p:spPr/>
        <p:txBody>
          <a:bodyPr/>
          <a:lstStyle/>
          <a:p>
            <a:pPr>
              <a:defRPr/>
            </a:pPr>
            <a:fld id="{B34C7C57-4807-4C8F-B473-F33A9AFD6A25}" type="datetime2">
              <a:rPr lang="en-US">
                <a:solidFill>
                  <a:prstClr val="white">
                    <a:tint val="75000"/>
                  </a:prstClr>
                </a:solidFill>
              </a:rPr>
              <a:pPr>
                <a:defRPr/>
              </a:pPr>
              <a:t>Tuesday, April 28, 2020</a:t>
            </a:fld>
            <a:endParaRPr lang="en-US">
              <a:solidFill>
                <a:prstClr val="white">
                  <a:tint val="75000"/>
                </a:prstClr>
              </a:solidFill>
            </a:endParaRPr>
          </a:p>
        </p:txBody>
      </p:sp>
    </p:spTree>
    <p:extLst>
      <p:ext uri="{BB962C8B-B14F-4D97-AF65-F5344CB8AC3E}">
        <p14:creationId xmlns:p14="http://schemas.microsoft.com/office/powerpoint/2010/main" val="3701670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0" y="0"/>
            <a:ext cx="17340263" cy="9719731"/>
          </a:xfrm>
        </p:spPr>
        <p:txBody>
          <a:bodyPr/>
          <a:lstStyle/>
          <a:p>
            <a:pPr eaLnBrk="1" hangingPunct="1">
              <a:lnSpc>
                <a:spcPct val="90000"/>
              </a:lnSpc>
              <a:buFontTx/>
              <a:buNone/>
            </a:pPr>
            <a:endParaRPr lang="en-GB" altLang="en-US" b="1" dirty="0" smtClean="0">
              <a:solidFill>
                <a:srgbClr val="002060"/>
              </a:solidFill>
            </a:endParaRPr>
          </a:p>
          <a:p>
            <a:pPr marL="0" indent="0" eaLnBrk="1" hangingPunct="1">
              <a:lnSpc>
                <a:spcPct val="90000"/>
              </a:lnSpc>
              <a:buNone/>
            </a:pPr>
            <a:r>
              <a:rPr lang="en-GB" altLang="en-US" sz="4400" b="1" dirty="0" smtClean="0">
                <a:latin typeface="Arial Black" panose="020B0A04020102020204" pitchFamily="34" charset="0"/>
              </a:rPr>
              <a:t>Elderly: </a:t>
            </a:r>
          </a:p>
          <a:p>
            <a:pPr marL="0" indent="0" eaLnBrk="1" hangingPunct="1">
              <a:lnSpc>
                <a:spcPct val="90000"/>
              </a:lnSpc>
              <a:buNone/>
            </a:pPr>
            <a:r>
              <a:rPr lang="en-GB" altLang="en-US" sz="4400" b="1" dirty="0">
                <a:latin typeface="Arial Black" panose="020B0A04020102020204" pitchFamily="34" charset="0"/>
              </a:rPr>
              <a:t>C</a:t>
            </a:r>
            <a:r>
              <a:rPr lang="en-GB" altLang="en-US" sz="4400" b="1" dirty="0" smtClean="0">
                <a:latin typeface="Arial Black" panose="020B0A04020102020204" pitchFamily="34" charset="0"/>
              </a:rPr>
              <a:t>herish </a:t>
            </a:r>
            <a:r>
              <a:rPr lang="en-GB" altLang="en-US" sz="4400" b="1" dirty="0" smtClean="0">
                <a:solidFill>
                  <a:srgbClr val="002060"/>
                </a:solidFill>
                <a:latin typeface="Arial Black" panose="020B0A04020102020204" pitchFamily="34" charset="0"/>
              </a:rPr>
              <a:t>independence &amp; dislike isolation in Old Age Homes </a:t>
            </a:r>
            <a:endParaRPr lang="en-GB" altLang="en-US" sz="4400" b="1" dirty="0">
              <a:latin typeface="Arial Black" panose="020B0A04020102020204" pitchFamily="34" charset="0"/>
            </a:endParaRPr>
          </a:p>
          <a:p>
            <a:pPr marL="0" indent="0" eaLnBrk="1" hangingPunct="1">
              <a:lnSpc>
                <a:spcPct val="90000"/>
              </a:lnSpc>
              <a:buNone/>
            </a:pPr>
            <a:endParaRPr lang="en-GB" altLang="en-US" sz="2800" b="1" dirty="0" smtClean="0">
              <a:latin typeface="Arial Black" panose="020B0A04020102020204" pitchFamily="34" charset="0"/>
            </a:endParaRPr>
          </a:p>
          <a:p>
            <a:pPr marL="0" indent="0" eaLnBrk="1" hangingPunct="1">
              <a:lnSpc>
                <a:spcPct val="90000"/>
              </a:lnSpc>
              <a:buNone/>
            </a:pPr>
            <a:r>
              <a:rPr lang="en-GB" altLang="en-US" sz="4400" b="1" dirty="0" smtClean="0">
                <a:latin typeface="Arial Black" panose="020B0A04020102020204" pitchFamily="34" charset="0"/>
              </a:rPr>
              <a:t>Wish </a:t>
            </a:r>
            <a:r>
              <a:rPr lang="en-GB" altLang="en-US" sz="4400" b="1" dirty="0">
                <a:latin typeface="Arial Black" panose="020B0A04020102020204" pitchFamily="34" charset="0"/>
              </a:rPr>
              <a:t>to manage own affairs </a:t>
            </a:r>
            <a:r>
              <a:rPr lang="en-GB" altLang="en-US" sz="4400" b="1" dirty="0" smtClean="0">
                <a:solidFill>
                  <a:schemeClr val="bg1"/>
                </a:solidFill>
                <a:latin typeface="Arial Black" panose="020B0A04020102020204" pitchFamily="34" charset="0"/>
              </a:rPr>
              <a:t>Integrated </a:t>
            </a:r>
            <a:r>
              <a:rPr lang="en-GB" altLang="en-US" sz="4400" b="1" dirty="0">
                <a:solidFill>
                  <a:schemeClr val="bg1"/>
                </a:solidFill>
                <a:latin typeface="Arial Black" panose="020B0A04020102020204" pitchFamily="34" charset="0"/>
              </a:rPr>
              <a:t>in </a:t>
            </a:r>
            <a:r>
              <a:rPr lang="en-GB" altLang="en-US" sz="4400" b="1" dirty="0" smtClean="0">
                <a:solidFill>
                  <a:schemeClr val="bg1"/>
                </a:solidFill>
                <a:latin typeface="Arial Black" panose="020B0A04020102020204" pitchFamily="34" charset="0"/>
              </a:rPr>
              <a:t>society. A cost effective option in familiar surroundings.</a:t>
            </a:r>
          </a:p>
          <a:p>
            <a:pPr defTabSz="1548171" eaLnBrk="1" hangingPunct="1">
              <a:spcBef>
                <a:spcPct val="0"/>
              </a:spcBef>
              <a:buNone/>
            </a:pPr>
            <a:endParaRPr lang="en-US" altLang="en-US" sz="4400" b="1" dirty="0" smtClean="0">
              <a:solidFill>
                <a:srgbClr val="FFFF00"/>
              </a:solidFill>
              <a:latin typeface="Arial" charset="0"/>
              <a:cs typeface="Arial" charset="0"/>
            </a:endParaRPr>
          </a:p>
          <a:p>
            <a:pPr defTabSz="1548171" eaLnBrk="1" hangingPunct="1">
              <a:spcBef>
                <a:spcPct val="0"/>
              </a:spcBef>
              <a:buNone/>
            </a:pPr>
            <a:r>
              <a:rPr lang="en-US" altLang="en-US" sz="4400" b="1" dirty="0" smtClean="0">
                <a:solidFill>
                  <a:srgbClr val="FFFF00"/>
                </a:solidFill>
                <a:latin typeface="Arial" charset="0"/>
                <a:cs typeface="Arial" charset="0"/>
              </a:rPr>
              <a:t>                         </a:t>
            </a:r>
          </a:p>
          <a:p>
            <a:pPr defTabSz="1548171" eaLnBrk="1" hangingPunct="1">
              <a:spcBef>
                <a:spcPct val="0"/>
              </a:spcBef>
              <a:buNone/>
            </a:pPr>
            <a:r>
              <a:rPr lang="en-US" altLang="en-US" sz="4400" b="1" dirty="0">
                <a:solidFill>
                  <a:srgbClr val="FFFF00"/>
                </a:solidFill>
                <a:latin typeface="Arial" charset="0"/>
                <a:cs typeface="Arial" charset="0"/>
              </a:rPr>
              <a:t> </a:t>
            </a:r>
            <a:r>
              <a:rPr lang="en-US" altLang="en-US" sz="4400" b="1" dirty="0" smtClean="0">
                <a:solidFill>
                  <a:srgbClr val="FFFF00"/>
                </a:solidFill>
                <a:latin typeface="Arial" charset="0"/>
                <a:cs typeface="Arial" charset="0"/>
              </a:rPr>
              <a:t>                       Family </a:t>
            </a:r>
            <a:r>
              <a:rPr lang="en-US" altLang="en-US" sz="4400" b="1" dirty="0">
                <a:solidFill>
                  <a:srgbClr val="FFFF00"/>
                </a:solidFill>
                <a:latin typeface="Arial" charset="0"/>
                <a:cs typeface="Arial" charset="0"/>
              </a:rPr>
              <a:t>members away:</a:t>
            </a:r>
            <a:r>
              <a:rPr lang="en-US" altLang="en-US" sz="4400" b="1" dirty="0">
                <a:solidFill>
                  <a:prstClr val="white"/>
                </a:solidFill>
                <a:latin typeface="Arial" charset="0"/>
                <a:cs typeface="Arial" charset="0"/>
              </a:rPr>
              <a:t> Happy </a:t>
            </a:r>
            <a:r>
              <a:rPr lang="en-US" altLang="en-US" sz="4400" b="1" dirty="0" smtClean="0">
                <a:solidFill>
                  <a:prstClr val="white"/>
                </a:solidFill>
                <a:latin typeface="Arial" charset="0"/>
                <a:cs typeface="Arial" charset="0"/>
              </a:rPr>
              <a:t>that</a:t>
            </a:r>
          </a:p>
          <a:p>
            <a:pPr defTabSz="1548171" eaLnBrk="1" hangingPunct="1">
              <a:spcBef>
                <a:spcPct val="0"/>
              </a:spcBef>
              <a:buNone/>
            </a:pPr>
            <a:r>
              <a:rPr lang="en-US" altLang="en-US" sz="4400" b="1" dirty="0" smtClean="0">
                <a:solidFill>
                  <a:prstClr val="white"/>
                </a:solidFill>
                <a:latin typeface="Arial" charset="0"/>
                <a:cs typeface="Arial" charset="0"/>
              </a:rPr>
              <a:t>                         </a:t>
            </a:r>
            <a:r>
              <a:rPr lang="en-US" altLang="en-US" sz="4400" b="1" dirty="0">
                <a:solidFill>
                  <a:prstClr val="white"/>
                </a:solidFill>
                <a:latin typeface="Arial" charset="0"/>
                <a:cs typeface="Arial" charset="0"/>
              </a:rPr>
              <a:t>loved ones gets assistance.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smtClean="0">
                <a:solidFill>
                  <a:srgbClr val="FFFF00"/>
                </a:solidFill>
                <a:latin typeface="Arial" charset="0"/>
                <a:cs typeface="Arial" charset="0"/>
              </a:rPr>
              <a:t>                         Care </a:t>
            </a:r>
            <a:r>
              <a:rPr lang="en-US" altLang="en-US" sz="4400" b="1" dirty="0">
                <a:solidFill>
                  <a:srgbClr val="FFFF00"/>
                </a:solidFill>
                <a:latin typeface="Arial" charset="0"/>
                <a:cs typeface="Arial" charset="0"/>
              </a:rPr>
              <a:t>Givers </a:t>
            </a:r>
            <a:r>
              <a:rPr lang="en-US" altLang="en-US" sz="4400" b="1" dirty="0" smtClean="0">
                <a:solidFill>
                  <a:srgbClr val="FFFF00"/>
                </a:solidFill>
                <a:latin typeface="Arial" charset="0"/>
                <a:cs typeface="Arial" charset="0"/>
              </a:rPr>
              <a:t>&amp;Others</a:t>
            </a:r>
            <a:r>
              <a:rPr lang="en-US" altLang="en-US" sz="4400" b="1" dirty="0">
                <a:solidFill>
                  <a:srgbClr val="FFFF00"/>
                </a:solidFill>
                <a:latin typeface="Arial" charset="0"/>
                <a:cs typeface="Arial" charset="0"/>
              </a:rPr>
              <a:t>: </a:t>
            </a:r>
            <a:r>
              <a:rPr lang="en-US" altLang="en-US" sz="4400" b="1" dirty="0">
                <a:solidFill>
                  <a:prstClr val="white"/>
                </a:solidFill>
                <a:latin typeface="Arial" charset="0"/>
                <a:cs typeface="Arial" charset="0"/>
              </a:rPr>
              <a:t>Access to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a:solidFill>
                  <a:prstClr val="white"/>
                </a:solidFill>
                <a:latin typeface="Arial" charset="0"/>
                <a:cs typeface="Arial" charset="0"/>
              </a:rPr>
              <a:t> </a:t>
            </a:r>
            <a:r>
              <a:rPr lang="en-US" altLang="en-US" sz="4400" b="1" dirty="0" smtClean="0">
                <a:solidFill>
                  <a:prstClr val="white"/>
                </a:solidFill>
                <a:latin typeface="Arial" charset="0"/>
                <a:cs typeface="Arial" charset="0"/>
              </a:rPr>
              <a:t>                        services (Medical &amp; </a:t>
            </a:r>
            <a:r>
              <a:rPr lang="en-US" altLang="en-US" sz="4400" b="1" dirty="0">
                <a:solidFill>
                  <a:prstClr val="white"/>
                </a:solidFill>
                <a:latin typeface="Arial" charset="0"/>
                <a:cs typeface="Arial" charset="0"/>
              </a:rPr>
              <a:t>non </a:t>
            </a:r>
            <a:r>
              <a:rPr lang="en-US" altLang="en-US" sz="4400" b="1" dirty="0" smtClean="0">
                <a:solidFill>
                  <a:prstClr val="white"/>
                </a:solidFill>
                <a:latin typeface="Arial" charset="0"/>
                <a:cs typeface="Arial" charset="0"/>
              </a:rPr>
              <a:t>Medical</a:t>
            </a:r>
            <a:r>
              <a:rPr lang="en-US" altLang="en-US" sz="4400" b="1" dirty="0">
                <a:solidFill>
                  <a:prstClr val="white"/>
                </a:solidFill>
                <a:latin typeface="Arial" charset="0"/>
                <a:cs typeface="Arial" charset="0"/>
              </a:rPr>
              <a:t>)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a:solidFill>
                  <a:prstClr val="white"/>
                </a:solidFill>
                <a:latin typeface="Arial" charset="0"/>
                <a:cs typeface="Arial" charset="0"/>
              </a:rPr>
              <a:t> </a:t>
            </a:r>
            <a:r>
              <a:rPr lang="en-US" altLang="en-US" sz="4400" b="1" dirty="0" smtClean="0">
                <a:solidFill>
                  <a:prstClr val="white"/>
                </a:solidFill>
                <a:latin typeface="Arial" charset="0"/>
                <a:cs typeface="Arial" charset="0"/>
              </a:rPr>
              <a:t>                        monitored </a:t>
            </a:r>
            <a:r>
              <a:rPr lang="en-US" altLang="en-US" sz="4400" b="1" dirty="0">
                <a:solidFill>
                  <a:prstClr val="white"/>
                </a:solidFill>
                <a:latin typeface="Arial" charset="0"/>
                <a:cs typeface="Arial" charset="0"/>
              </a:rPr>
              <a:t>by </a:t>
            </a:r>
            <a:r>
              <a:rPr lang="en-US" altLang="en-US" sz="4400" b="1" dirty="0" smtClean="0">
                <a:solidFill>
                  <a:prstClr val="white"/>
                </a:solidFill>
                <a:latin typeface="Arial" charset="0"/>
                <a:cs typeface="Arial" charset="0"/>
              </a:rPr>
              <a:t> </a:t>
            </a:r>
            <a:r>
              <a:rPr lang="en-US" altLang="en-US" sz="4400" b="1" dirty="0" err="1" smtClean="0">
                <a:solidFill>
                  <a:prstClr val="white"/>
                </a:solidFill>
                <a:latin typeface="Arial" charset="0"/>
                <a:cs typeface="Arial" charset="0"/>
              </a:rPr>
              <a:t>RMs.</a:t>
            </a:r>
            <a:endParaRPr lang="en-US" altLang="en-US" sz="4400" b="1" dirty="0" smtClean="0">
              <a:solidFill>
                <a:prstClr val="white"/>
              </a:solidFill>
              <a:latin typeface="Arial" charset="0"/>
              <a:cs typeface="Arial" charset="0"/>
            </a:endParaRPr>
          </a:p>
          <a:p>
            <a:pPr defTabSz="1548171" eaLnBrk="1" hangingPunct="1">
              <a:spcBef>
                <a:spcPct val="0"/>
              </a:spcBef>
              <a:buNone/>
            </a:pPr>
            <a:endParaRPr lang="en-GB" altLang="en-US" sz="4400" b="1" dirty="0">
              <a:solidFill>
                <a:schemeClr val="bg1"/>
              </a:solidFill>
              <a:latin typeface="Arial Black" panose="020B0A04020102020204" pitchFamily="34" charset="0"/>
            </a:endParaRPr>
          </a:p>
          <a:p>
            <a:pPr defTabSz="1548171" eaLnBrk="1" hangingPunct="1">
              <a:spcBef>
                <a:spcPct val="0"/>
              </a:spcBef>
              <a:buNone/>
            </a:pPr>
            <a:endParaRPr lang="en-GB" altLang="en-US" sz="4400" b="1" dirty="0">
              <a:solidFill>
                <a:schemeClr val="bg1"/>
              </a:solidFill>
              <a:latin typeface="Arial Black" panose="020B0A04020102020204" pitchFamily="34" charset="0"/>
            </a:endParaRPr>
          </a:p>
          <a:p>
            <a:pPr defTabSz="1548171" eaLnBrk="1" hangingPunct="1">
              <a:spcBef>
                <a:spcPct val="0"/>
              </a:spcBef>
              <a:buNone/>
            </a:pPr>
            <a:endParaRPr lang="en-US" altLang="en-US" sz="4400" b="1" dirty="0">
              <a:solidFill>
                <a:srgbClr val="FFFF00"/>
              </a:solidFill>
              <a:latin typeface="Arial" charset="0"/>
              <a:cs typeface="Arial" charset="0"/>
            </a:endParaRPr>
          </a:p>
          <a:p>
            <a:pPr defTabSz="1548171" eaLnBrk="1" hangingPunct="1">
              <a:spcBef>
                <a:spcPct val="0"/>
              </a:spcBef>
              <a:buNone/>
            </a:pPr>
            <a:endParaRPr lang="en-US" altLang="en-US" sz="4400" b="1" dirty="0" smtClean="0">
              <a:solidFill>
                <a:srgbClr val="FFFF00"/>
              </a:solidFill>
              <a:latin typeface="Arial" charset="0"/>
              <a:cs typeface="Arial" charset="0"/>
            </a:endParaRPr>
          </a:p>
          <a:p>
            <a:pPr eaLnBrk="1" hangingPunct="1">
              <a:spcBef>
                <a:spcPct val="0"/>
              </a:spcBef>
              <a:buFont typeface="Arial" charset="0"/>
              <a:buNone/>
            </a:pPr>
            <a:r>
              <a:rPr lang="en-US" altLang="en-US" sz="4400" b="1" dirty="0" smtClean="0">
                <a:latin typeface="Arial" charset="0"/>
              </a:rPr>
              <a:t>                                              </a:t>
            </a:r>
            <a:r>
              <a:rPr lang="en-US" altLang="en-US" b="1" dirty="0" smtClean="0">
                <a:latin typeface="Arial" charset="0"/>
              </a:rPr>
              <a:t>  </a:t>
            </a:r>
            <a:endParaRPr lang="en-US" altLang="en-US" b="1" dirty="0" smtClean="0">
              <a:solidFill>
                <a:srgbClr val="FFFFFF"/>
              </a:solidFill>
              <a:latin typeface="Arial" charset="0"/>
            </a:endParaRPr>
          </a:p>
          <a:p>
            <a:pPr defTabSz="1548171" eaLnBrk="1" hangingPunct="1">
              <a:spcBef>
                <a:spcPct val="0"/>
              </a:spcBef>
              <a:buNone/>
            </a:pPr>
            <a:endParaRPr lang="en-US" altLang="en-US" sz="4000" b="1" dirty="0" smtClean="0">
              <a:solidFill>
                <a:srgbClr val="FFFF00"/>
              </a:solidFill>
              <a:latin typeface="Arial" charset="0"/>
              <a:cs typeface="Arial" charset="0"/>
            </a:endParaRPr>
          </a:p>
          <a:p>
            <a:pPr defTabSz="1548171" eaLnBrk="1" hangingPunct="1">
              <a:spcBef>
                <a:spcPct val="0"/>
              </a:spcBef>
              <a:buNone/>
            </a:pPr>
            <a:endParaRPr lang="en-US" altLang="en-US" sz="4000" b="1" dirty="0">
              <a:solidFill>
                <a:srgbClr val="FFFF00"/>
              </a:solidFill>
              <a:latin typeface="Arial" charset="0"/>
              <a:cs typeface="Arial" charset="0"/>
            </a:endParaRPr>
          </a:p>
          <a:p>
            <a:pPr defTabSz="1548171" eaLnBrk="1" hangingPunct="1">
              <a:spcBef>
                <a:spcPct val="0"/>
              </a:spcBef>
              <a:buNone/>
            </a:pPr>
            <a:endParaRPr lang="en-US" altLang="en-US" sz="4000" b="1" dirty="0" smtClean="0">
              <a:solidFill>
                <a:srgbClr val="FFFF00"/>
              </a:solidFill>
              <a:latin typeface="Arial" charset="0"/>
              <a:cs typeface="Arial" charset="0"/>
            </a:endParaRPr>
          </a:p>
          <a:p>
            <a:pPr defTabSz="1548171" eaLnBrk="1" hangingPunct="1">
              <a:spcBef>
                <a:spcPct val="0"/>
              </a:spcBef>
              <a:buNone/>
            </a:pPr>
            <a:endParaRPr lang="en-US" altLang="en-US" sz="4000" b="1" dirty="0">
              <a:solidFill>
                <a:srgbClr val="FFFF00"/>
              </a:solidFill>
              <a:latin typeface="Arial" charset="0"/>
              <a:cs typeface="Arial" charset="0"/>
            </a:endParaRPr>
          </a:p>
          <a:p>
            <a:pPr defTabSz="1548171" eaLnBrk="1" hangingPunct="1">
              <a:spcBef>
                <a:spcPct val="0"/>
              </a:spcBef>
              <a:buNone/>
            </a:pPr>
            <a:endParaRPr lang="en-US" altLang="en-US" sz="4000" dirty="0">
              <a:latin typeface="Arial" charset="0"/>
            </a:endParaRPr>
          </a:p>
          <a:p>
            <a:pPr marL="0" indent="0" eaLnBrk="1" hangingPunct="1">
              <a:lnSpc>
                <a:spcPct val="90000"/>
              </a:lnSpc>
              <a:buNone/>
            </a:pPr>
            <a:r>
              <a:rPr lang="en-GB" altLang="en-US" sz="7400" b="1" dirty="0"/>
              <a:t>				</a:t>
            </a:r>
          </a:p>
          <a:p>
            <a:pPr eaLnBrk="1" hangingPunct="1">
              <a:lnSpc>
                <a:spcPct val="90000"/>
              </a:lnSpc>
            </a:pPr>
            <a:endParaRPr lang="en-GB" altLang="en-US" sz="5800" b="1" dirty="0">
              <a:solidFill>
                <a:srgbClr val="00B0F0"/>
              </a:solidFill>
            </a:endParaRPr>
          </a:p>
          <a:p>
            <a:pPr eaLnBrk="1" hangingPunct="1">
              <a:lnSpc>
                <a:spcPct val="90000"/>
              </a:lnSpc>
              <a:buFont typeface="Arial" charset="0"/>
              <a:buNone/>
            </a:pPr>
            <a:r>
              <a:rPr lang="en-GB" altLang="en-US" sz="5800" b="1" dirty="0"/>
              <a:t>	</a:t>
            </a:r>
            <a:r>
              <a:rPr lang="en-GB" altLang="en-US" sz="7400" b="1" dirty="0"/>
              <a:t>					</a:t>
            </a:r>
          </a:p>
          <a:p>
            <a:pPr eaLnBrk="1" hangingPunct="1">
              <a:lnSpc>
                <a:spcPct val="90000"/>
              </a:lnSpc>
              <a:buFontTx/>
              <a:buNone/>
            </a:pPr>
            <a:r>
              <a:rPr lang="en-GB" altLang="en-US" sz="6100" b="1" dirty="0"/>
              <a:t>					</a:t>
            </a:r>
          </a:p>
        </p:txBody>
      </p:sp>
      <p:pic>
        <p:nvPicPr>
          <p:cNvPr id="40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63600" y="4571475"/>
            <a:ext cx="3709194" cy="281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666991"/>
            <a:ext cx="3810001" cy="27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7"/>
          <p:cNvSpPr>
            <a:spLocks noChangeArrowheads="1"/>
          </p:cNvSpPr>
          <p:nvPr/>
        </p:nvSpPr>
        <p:spPr bwMode="auto">
          <a:xfrm>
            <a:off x="6249720" y="-13545"/>
            <a:ext cx="312706" cy="2033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defTabSz="1548171" eaLnBrk="1" fontAlgn="base" hangingPunct="1">
              <a:spcBef>
                <a:spcPct val="0"/>
              </a:spcBef>
              <a:spcAft>
                <a:spcPct val="0"/>
              </a:spcAft>
              <a:buFont typeface="Arial" charset="0"/>
              <a:buNone/>
            </a:pPr>
            <a:endParaRPr lang="en-GB" altLang="en-US" sz="6100" b="1" kern="1200">
              <a:solidFill>
                <a:srgbClr val="F4E7ED"/>
              </a:solidFill>
              <a:latin typeface="Arial" charset="0"/>
              <a:cs typeface="Arial" charset="0"/>
            </a:endParaRPr>
          </a:p>
          <a:p>
            <a:pPr algn="l" defTabSz="1548171" eaLnBrk="1" fontAlgn="base" hangingPunct="1">
              <a:spcBef>
                <a:spcPct val="0"/>
              </a:spcBef>
              <a:spcAft>
                <a:spcPct val="0"/>
              </a:spcAft>
              <a:buFont typeface="Arial" charset="0"/>
              <a:buNone/>
            </a:pPr>
            <a:endParaRPr lang="en-US" altLang="en-US" sz="6100" b="1" kern="1200">
              <a:solidFill>
                <a:srgbClr val="F4E7ED"/>
              </a:solidFill>
              <a:latin typeface="Arial" charset="0"/>
              <a:cs typeface="Arial" charset="0"/>
            </a:endParaRPr>
          </a:p>
        </p:txBody>
      </p:sp>
      <p:sp>
        <p:nvSpPr>
          <p:cNvPr id="7" name="Date Placeholder 6"/>
          <p:cNvSpPr>
            <a:spLocks noGrp="1"/>
          </p:cNvSpPr>
          <p:nvPr>
            <p:ph type="dt" sz="quarter" idx="10"/>
          </p:nvPr>
        </p:nvSpPr>
        <p:spPr/>
        <p:txBody>
          <a:bodyPr/>
          <a:lstStyle/>
          <a:p>
            <a:pPr>
              <a:defRPr/>
            </a:pPr>
            <a:fld id="{D9F1361E-C9D3-45AD-A42A-7135B7812E25}" type="datetime2">
              <a:rPr lang="en-US">
                <a:solidFill>
                  <a:prstClr val="white">
                    <a:tint val="75000"/>
                  </a:prstClr>
                </a:solidFill>
              </a:rPr>
              <a:pPr>
                <a:defRPr/>
              </a:pPr>
              <a:t>Tuesday, April 28, 2020</a:t>
            </a:fld>
            <a:endParaRPr lang="en-US" dirty="0">
              <a:solidFill>
                <a:prstClr val="white">
                  <a:tint val="75000"/>
                </a:prstClr>
              </a:solidFill>
            </a:endParaRPr>
          </a:p>
        </p:txBody>
      </p:sp>
      <p:sp>
        <p:nvSpPr>
          <p:cNvPr id="4103" name="Title 1"/>
          <p:cNvSpPr>
            <a:spLocks noGrp="1"/>
          </p:cNvSpPr>
          <p:nvPr>
            <p:ph type="title"/>
          </p:nvPr>
        </p:nvSpPr>
        <p:spPr>
          <a:xfrm>
            <a:off x="0" y="-13547"/>
            <a:ext cx="17340263" cy="894080"/>
          </a:xfrm>
        </p:spPr>
        <p:txBody>
          <a:bodyPr/>
          <a:lstStyle/>
          <a:p>
            <a:r>
              <a:rPr lang="en-GB" altLang="en-US" b="1" dirty="0" smtClean="0">
                <a:solidFill>
                  <a:schemeClr val="bg1"/>
                </a:solidFill>
              </a:rPr>
              <a:t>WHY THE NEED ?</a:t>
            </a:r>
            <a:endParaRPr lang="en-US" altLang="en-US" dirty="0" smtClean="0"/>
          </a:p>
        </p:txBody>
      </p:sp>
    </p:spTree>
    <p:extLst>
      <p:ext uri="{BB962C8B-B14F-4D97-AF65-F5344CB8AC3E}">
        <p14:creationId xmlns:p14="http://schemas.microsoft.com/office/powerpoint/2010/main" val="4234631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5053" y="0"/>
            <a:ext cx="17355316" cy="978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r>
              <a:rPr lang="en-US" altLang="en-US" sz="7400" b="1" kern="1200" dirty="0">
                <a:solidFill>
                  <a:srgbClr val="FFFF00"/>
                </a:solidFill>
                <a:latin typeface="Arial" charset="0"/>
                <a:cs typeface="Arial" charset="0"/>
              </a:rPr>
              <a:t>HOW IT WORKS</a:t>
            </a:r>
            <a:r>
              <a:rPr lang="en-US" altLang="en-US" sz="7400" b="1" kern="1200" dirty="0" smtClean="0">
                <a:solidFill>
                  <a:srgbClr val="FFFF00"/>
                </a:solidFill>
                <a:latin typeface="Arial" charset="0"/>
                <a:cs typeface="Arial" charset="0"/>
              </a:rPr>
              <a:t>?</a:t>
            </a:r>
          </a:p>
          <a:p>
            <a:pPr defTabSz="1548171" eaLnBrk="1" fontAlgn="base" hangingPunct="1">
              <a:spcBef>
                <a:spcPct val="0"/>
              </a:spcBef>
              <a:spcAft>
                <a:spcPct val="0"/>
              </a:spcAft>
              <a:buNone/>
            </a:pPr>
            <a:r>
              <a:rPr lang="en-US" sz="3600" b="1" dirty="0">
                <a:solidFill>
                  <a:schemeClr val="bg1"/>
                </a:solidFill>
                <a:latin typeface="Arial Black" panose="020B0A04020102020204" pitchFamily="34" charset="0"/>
              </a:rPr>
              <a:t>Project </a:t>
            </a:r>
            <a:r>
              <a:rPr lang="en-US" sz="3600" b="1" dirty="0" err="1">
                <a:solidFill>
                  <a:schemeClr val="bg1"/>
                </a:solidFill>
                <a:latin typeface="Arial Black" panose="020B0A04020102020204" pitchFamily="34" charset="0"/>
              </a:rPr>
              <a:t>Vishram</a:t>
            </a:r>
            <a:r>
              <a:rPr lang="en-US" sz="3600" b="1" dirty="0">
                <a:solidFill>
                  <a:schemeClr val="bg1"/>
                </a:solidFill>
                <a:latin typeface="Arial Black" panose="020B0A04020102020204" pitchFamily="34" charset="0"/>
              </a:rPr>
              <a:t> is an </a:t>
            </a:r>
            <a:r>
              <a:rPr lang="en-US" sz="3600" b="1" dirty="0" smtClean="0">
                <a:solidFill>
                  <a:schemeClr val="bg1"/>
                </a:solidFill>
                <a:latin typeface="Arial Black" panose="020B0A04020102020204" pitchFamily="34" charset="0"/>
              </a:rPr>
              <a:t>App for Relationship Managers (RMs) &amp; an Aggregator </a:t>
            </a:r>
            <a:r>
              <a:rPr lang="en-US" sz="3600" b="1" dirty="0">
                <a:solidFill>
                  <a:schemeClr val="bg1"/>
                </a:solidFill>
                <a:latin typeface="Arial Black" panose="020B0A04020102020204" pitchFamily="34" charset="0"/>
              </a:rPr>
              <a:t>of Apps and Tele Nos of </a:t>
            </a:r>
            <a:r>
              <a:rPr lang="en-US" sz="3600" b="1" dirty="0" smtClean="0">
                <a:solidFill>
                  <a:schemeClr val="bg1"/>
                </a:solidFill>
                <a:latin typeface="Arial Black" panose="020B0A04020102020204" pitchFamily="34" charset="0"/>
              </a:rPr>
              <a:t>Service Providers.</a:t>
            </a:r>
            <a:endParaRPr lang="en-US" altLang="en-US" sz="3600" b="1" kern="1200" dirty="0">
              <a:solidFill>
                <a:srgbClr val="002060"/>
              </a:solidFill>
              <a:latin typeface="Arial Black" panose="020B0A04020102020204" pitchFamily="34" charset="0"/>
              <a:cs typeface="Arial" charset="0"/>
            </a:endParaRPr>
          </a:p>
          <a:p>
            <a:pPr defTabSz="1548171" eaLnBrk="1" fontAlgn="base" hangingPunct="1">
              <a:spcBef>
                <a:spcPct val="0"/>
              </a:spcBef>
              <a:spcAft>
                <a:spcPct val="0"/>
              </a:spcAft>
              <a:buFont typeface="Arial" charset="0"/>
              <a:buNone/>
            </a:pPr>
            <a:endParaRPr lang="en-US" altLang="en-US" sz="2800" b="1" kern="1200" dirty="0" smtClean="0">
              <a:solidFill>
                <a:srgbClr val="002060"/>
              </a:solidFill>
              <a:latin typeface="Arial" charset="0"/>
              <a:cs typeface="Arial" charset="0"/>
            </a:endParaRPr>
          </a:p>
          <a:p>
            <a:pPr defTabSz="1548171" eaLnBrk="1" fontAlgn="base" hangingPunct="1">
              <a:spcBef>
                <a:spcPct val="0"/>
              </a:spcBef>
              <a:spcAft>
                <a:spcPct val="0"/>
              </a:spcAft>
              <a:buFont typeface="Arial" charset="0"/>
              <a:buNone/>
            </a:pPr>
            <a:r>
              <a:rPr lang="en-US" altLang="en-US" sz="3600" b="1" kern="1200" dirty="0" smtClean="0">
                <a:solidFill>
                  <a:srgbClr val="002060"/>
                </a:solidFill>
                <a:latin typeface="Arial" charset="0"/>
                <a:cs typeface="Arial" charset="0"/>
              </a:rPr>
              <a:t>EUs </a:t>
            </a:r>
            <a:r>
              <a:rPr lang="en-US" altLang="en-US" sz="3600" b="1" kern="1200" dirty="0">
                <a:solidFill>
                  <a:srgbClr val="002060"/>
                </a:solidFill>
                <a:latin typeface="Arial" charset="0"/>
                <a:cs typeface="Arial" charset="0"/>
              </a:rPr>
              <a:t>need to touch the </a:t>
            </a:r>
            <a:r>
              <a:rPr lang="en-US" altLang="en-US" sz="3600" b="1" kern="1200" dirty="0" err="1">
                <a:solidFill>
                  <a:srgbClr val="002060"/>
                </a:solidFill>
                <a:latin typeface="Arial" charset="0"/>
                <a:cs typeface="Arial" charset="0"/>
              </a:rPr>
              <a:t>Vishram</a:t>
            </a:r>
            <a:r>
              <a:rPr lang="en-US" altLang="en-US" sz="3600" b="1" kern="1200" dirty="0">
                <a:solidFill>
                  <a:srgbClr val="002060"/>
                </a:solidFill>
                <a:latin typeface="Arial" charset="0"/>
                <a:cs typeface="Arial" charset="0"/>
              </a:rPr>
              <a:t> icon on the phone screen. </a:t>
            </a:r>
            <a:r>
              <a:rPr lang="en-US" altLang="en-US" sz="3600" b="1" kern="1200" dirty="0" smtClean="0">
                <a:solidFill>
                  <a:srgbClr val="002060"/>
                </a:solidFill>
                <a:latin typeface="Arial" charset="0"/>
                <a:cs typeface="Arial" charset="0"/>
              </a:rPr>
              <a:t>Multiple </a:t>
            </a:r>
            <a:r>
              <a:rPr lang="en-US" altLang="en-US" sz="3600" b="1" kern="1200" dirty="0">
                <a:solidFill>
                  <a:srgbClr val="002060"/>
                </a:solidFill>
                <a:latin typeface="Arial" charset="0"/>
                <a:cs typeface="Arial" charset="0"/>
              </a:rPr>
              <a:t>RMs of </a:t>
            </a:r>
            <a:r>
              <a:rPr lang="en-US" altLang="en-US" sz="3600" b="1" kern="1200" dirty="0" smtClean="0">
                <a:solidFill>
                  <a:srgbClr val="002060"/>
                </a:solidFill>
                <a:latin typeface="Arial" charset="0"/>
                <a:cs typeface="Arial" charset="0"/>
              </a:rPr>
              <a:t>the </a:t>
            </a:r>
            <a:r>
              <a:rPr lang="en-US" altLang="en-US" sz="3600" b="1" kern="1200" dirty="0">
                <a:solidFill>
                  <a:srgbClr val="002060"/>
                </a:solidFill>
                <a:latin typeface="Arial" charset="0"/>
                <a:cs typeface="Arial" charset="0"/>
              </a:rPr>
              <a:t>locality (like </a:t>
            </a:r>
            <a:r>
              <a:rPr lang="en-US" altLang="en-US" sz="3600" b="1" kern="1200" dirty="0" err="1">
                <a:solidFill>
                  <a:srgbClr val="002060"/>
                </a:solidFill>
                <a:latin typeface="Arial" charset="0"/>
                <a:cs typeface="Arial" charset="0"/>
              </a:rPr>
              <a:t>Uber</a:t>
            </a:r>
            <a:r>
              <a:rPr lang="en-US" altLang="en-US" sz="3600" b="1" kern="1200" dirty="0">
                <a:solidFill>
                  <a:srgbClr val="002060"/>
                </a:solidFill>
                <a:latin typeface="Arial" charset="0"/>
                <a:cs typeface="Arial" charset="0"/>
              </a:rPr>
              <a:t>/Ola) </a:t>
            </a:r>
            <a:r>
              <a:rPr lang="en-US" altLang="en-US" sz="3600" b="1" kern="1200" dirty="0" smtClean="0">
                <a:solidFill>
                  <a:srgbClr val="002060"/>
                </a:solidFill>
                <a:latin typeface="Arial" charset="0"/>
                <a:cs typeface="Arial" charset="0"/>
              </a:rPr>
              <a:t>come to know of a </a:t>
            </a:r>
            <a:r>
              <a:rPr lang="en-US" altLang="en-US" sz="3600" b="1" kern="1200" dirty="0">
                <a:solidFill>
                  <a:srgbClr val="002060"/>
                </a:solidFill>
                <a:latin typeface="Arial" charset="0"/>
                <a:cs typeface="Arial" charset="0"/>
              </a:rPr>
              <a:t>need</a:t>
            </a:r>
            <a:r>
              <a:rPr lang="en-US" altLang="en-US" sz="3600" b="1" kern="1200" dirty="0" smtClean="0">
                <a:solidFill>
                  <a:srgbClr val="002060"/>
                </a:solidFill>
                <a:latin typeface="Arial" charset="0"/>
                <a:cs typeface="Arial" charset="0"/>
              </a:rPr>
              <a:t>. </a:t>
            </a:r>
            <a:r>
              <a:rPr lang="en-US" altLang="en-US" sz="3600" b="1" kern="1200" dirty="0" smtClean="0">
                <a:solidFill>
                  <a:srgbClr val="FFFF00"/>
                </a:solidFill>
                <a:latin typeface="Arial" charset="0"/>
                <a:cs typeface="Arial" charset="0"/>
              </a:rPr>
              <a:t>Any </a:t>
            </a:r>
            <a:r>
              <a:rPr lang="en-US" altLang="en-US" sz="3600" b="1" kern="1200" dirty="0">
                <a:solidFill>
                  <a:srgbClr val="FFFF00"/>
                </a:solidFill>
                <a:latin typeface="Arial" charset="0"/>
                <a:cs typeface="Arial" charset="0"/>
              </a:rPr>
              <a:t>of the RMs </a:t>
            </a:r>
            <a:r>
              <a:rPr lang="en-US" altLang="en-US" sz="3600" b="1" kern="1200" dirty="0" smtClean="0">
                <a:solidFill>
                  <a:srgbClr val="002060"/>
                </a:solidFill>
                <a:latin typeface="Arial" charset="0"/>
                <a:cs typeface="Arial" charset="0"/>
              </a:rPr>
              <a:t>working from </a:t>
            </a:r>
          </a:p>
          <a:p>
            <a:pPr defTabSz="1548171" eaLnBrk="1" fontAlgn="base" hangingPunct="1">
              <a:spcBef>
                <a:spcPct val="0"/>
              </a:spcBef>
              <a:spcAft>
                <a:spcPct val="0"/>
              </a:spcAft>
              <a:buFont typeface="Arial" charset="0"/>
              <a:buNone/>
            </a:pPr>
            <a:r>
              <a:rPr lang="en-US" altLang="en-US" sz="3600" b="1" kern="1200" dirty="0" smtClean="0">
                <a:solidFill>
                  <a:srgbClr val="002060"/>
                </a:solidFill>
                <a:latin typeface="Arial" charset="0"/>
                <a:cs typeface="Arial" charset="0"/>
              </a:rPr>
              <a:t>home can choose to attend.</a:t>
            </a:r>
          </a:p>
          <a:p>
            <a:pPr defTabSz="1548171" eaLnBrk="1" fontAlgn="base" hangingPunct="1">
              <a:spcBef>
                <a:spcPct val="0"/>
              </a:spcBef>
              <a:spcAft>
                <a:spcPct val="0"/>
              </a:spcAft>
              <a:buFont typeface="Arial" charset="0"/>
              <a:buNone/>
            </a:pPr>
            <a:endParaRPr lang="en-US" altLang="en-US" sz="3600" b="1" kern="1200" dirty="0">
              <a:solidFill>
                <a:prstClr val="black"/>
              </a:solidFill>
              <a:latin typeface="Arial" charset="0"/>
              <a:cs typeface="Arial" charset="0"/>
            </a:endParaRPr>
          </a:p>
          <a:p>
            <a:pPr defTabSz="1548171" eaLnBrk="1" fontAlgn="base" hangingPunct="1">
              <a:spcBef>
                <a:spcPct val="0"/>
              </a:spcBef>
              <a:spcAft>
                <a:spcPct val="0"/>
              </a:spcAft>
              <a:buFont typeface="Arial" charset="0"/>
              <a:buNone/>
            </a:pPr>
            <a:r>
              <a:rPr lang="en-US" altLang="en-US" sz="3600" b="1" kern="1200" dirty="0" smtClean="0">
                <a:solidFill>
                  <a:prstClr val="black"/>
                </a:solidFill>
                <a:latin typeface="Arial" charset="0"/>
                <a:cs typeface="Arial" charset="0"/>
              </a:rPr>
              <a:t>The RM give a ring </a:t>
            </a:r>
            <a:r>
              <a:rPr lang="en-US" altLang="en-US" sz="3600" b="1" kern="1200" dirty="0">
                <a:solidFill>
                  <a:prstClr val="black"/>
                </a:solidFill>
                <a:latin typeface="Arial" charset="0"/>
                <a:cs typeface="Arial" charset="0"/>
              </a:rPr>
              <a:t>to </a:t>
            </a:r>
            <a:r>
              <a:rPr lang="en-US" altLang="en-US" sz="3600" b="1" kern="1200" dirty="0" smtClean="0">
                <a:solidFill>
                  <a:prstClr val="black"/>
                </a:solidFill>
                <a:latin typeface="Arial" charset="0"/>
                <a:cs typeface="Arial" charset="0"/>
              </a:rPr>
              <a:t>EU </a:t>
            </a:r>
            <a:r>
              <a:rPr lang="en-US" altLang="en-US" sz="3600" b="1" kern="1200" dirty="0">
                <a:solidFill>
                  <a:prstClr val="black"/>
                </a:solidFill>
                <a:latin typeface="Arial" charset="0"/>
                <a:cs typeface="Arial" charset="0"/>
              </a:rPr>
              <a:t>and </a:t>
            </a:r>
            <a:r>
              <a:rPr lang="en-US" altLang="en-US" sz="3600" b="1" kern="1200" dirty="0" smtClean="0">
                <a:solidFill>
                  <a:prstClr val="black"/>
                </a:solidFill>
                <a:latin typeface="Arial" charset="0"/>
                <a:cs typeface="Arial" charset="0"/>
              </a:rPr>
              <a:t>understands the </a:t>
            </a:r>
          </a:p>
          <a:p>
            <a:pPr defTabSz="1548171" eaLnBrk="1" fontAlgn="base" hangingPunct="1">
              <a:spcBef>
                <a:spcPct val="0"/>
              </a:spcBef>
              <a:spcAft>
                <a:spcPct val="0"/>
              </a:spcAft>
              <a:buFont typeface="Arial" charset="0"/>
              <a:buNone/>
            </a:pPr>
            <a:r>
              <a:rPr lang="en-US" altLang="en-US" sz="3600" b="1" kern="1200" dirty="0" smtClean="0">
                <a:solidFill>
                  <a:srgbClr val="FFFF00"/>
                </a:solidFill>
                <a:latin typeface="Arial" charset="0"/>
                <a:cs typeface="Arial" charset="0"/>
              </a:rPr>
              <a:t>Need</a:t>
            </a:r>
            <a:r>
              <a:rPr lang="en-US" altLang="en-US" sz="3600" b="1" kern="1200" dirty="0">
                <a:solidFill>
                  <a:srgbClr val="FFFF00"/>
                </a:solidFill>
                <a:latin typeface="Arial" charset="0"/>
                <a:cs typeface="Arial" charset="0"/>
              </a:rPr>
              <a:t>. </a:t>
            </a:r>
            <a:r>
              <a:rPr lang="en-US" altLang="en-US" sz="3600" b="1" kern="1200" dirty="0" smtClean="0">
                <a:solidFill>
                  <a:srgbClr val="FFFF00"/>
                </a:solidFill>
                <a:latin typeface="Arial" charset="0"/>
                <a:cs typeface="Arial" charset="0"/>
              </a:rPr>
              <a:t>The </a:t>
            </a:r>
            <a:r>
              <a:rPr lang="en-US" altLang="en-US" sz="3600" b="1" kern="1200" dirty="0" smtClean="0">
                <a:solidFill>
                  <a:prstClr val="black"/>
                </a:solidFill>
                <a:latin typeface="Arial" charset="0"/>
                <a:cs typeface="Arial" charset="0"/>
              </a:rPr>
              <a:t>RM checks member’s account </a:t>
            </a:r>
          </a:p>
          <a:p>
            <a:pPr defTabSz="1548171" eaLnBrk="1" fontAlgn="base" hangingPunct="1">
              <a:spcBef>
                <a:spcPct val="0"/>
              </a:spcBef>
              <a:spcAft>
                <a:spcPct val="0"/>
              </a:spcAft>
              <a:buFont typeface="Arial" charset="0"/>
              <a:buNone/>
            </a:pPr>
            <a:r>
              <a:rPr lang="en-US" altLang="en-US" sz="3600" b="1" kern="1200" dirty="0" smtClean="0">
                <a:solidFill>
                  <a:prstClr val="black"/>
                </a:solidFill>
                <a:latin typeface="Arial" charset="0"/>
                <a:cs typeface="Arial" charset="0"/>
              </a:rPr>
              <a:t>balance on the screen &amp; contacts </a:t>
            </a:r>
            <a:r>
              <a:rPr lang="en-US" altLang="en-US" sz="3600" b="1" kern="1200" dirty="0">
                <a:solidFill>
                  <a:prstClr val="black"/>
                </a:solidFill>
                <a:latin typeface="Arial" charset="0"/>
                <a:cs typeface="Arial" charset="0"/>
              </a:rPr>
              <a:t>the appropriate App </a:t>
            </a:r>
            <a:r>
              <a:rPr lang="en-US" altLang="en-US" sz="3600" b="1" kern="1200" dirty="0" smtClean="0">
                <a:solidFill>
                  <a:prstClr val="black"/>
                </a:solidFill>
                <a:latin typeface="Arial" charset="0"/>
                <a:cs typeface="Arial" charset="0"/>
              </a:rPr>
              <a:t>or Tele </a:t>
            </a:r>
            <a:r>
              <a:rPr lang="en-US" altLang="en-US" sz="3600" b="1" kern="1200" dirty="0">
                <a:solidFill>
                  <a:prstClr val="black"/>
                </a:solidFill>
                <a:latin typeface="Arial" charset="0"/>
                <a:cs typeface="Arial" charset="0"/>
              </a:rPr>
              <a:t>No of</a:t>
            </a:r>
            <a:r>
              <a:rPr lang="en-US" altLang="en-US" sz="3600" b="1" kern="1200" dirty="0">
                <a:solidFill>
                  <a:srgbClr val="FFC000"/>
                </a:solidFill>
                <a:latin typeface="Arial" charset="0"/>
                <a:cs typeface="Arial" charset="0"/>
              </a:rPr>
              <a:t> </a:t>
            </a:r>
            <a:r>
              <a:rPr lang="en-US" altLang="en-US" sz="3600" b="1" kern="1200" dirty="0">
                <a:solidFill>
                  <a:prstClr val="black"/>
                </a:solidFill>
                <a:latin typeface="Arial" charset="0"/>
                <a:cs typeface="Arial" charset="0"/>
              </a:rPr>
              <a:t>Service Providers </a:t>
            </a:r>
            <a:r>
              <a:rPr lang="en-US" altLang="en-US" sz="3600" b="1" kern="1200" dirty="0" smtClean="0">
                <a:solidFill>
                  <a:prstClr val="black"/>
                </a:solidFill>
                <a:latin typeface="Arial" charset="0"/>
                <a:cs typeface="Arial" charset="0"/>
              </a:rPr>
              <a:t>(SPs), makes payments through App  &amp; monitor till </a:t>
            </a:r>
            <a:r>
              <a:rPr lang="en-US" altLang="en-US" sz="3600" b="1" kern="1200" dirty="0">
                <a:solidFill>
                  <a:prstClr val="black"/>
                </a:solidFill>
                <a:latin typeface="Arial" charset="0"/>
                <a:cs typeface="Arial" charset="0"/>
              </a:rPr>
              <a:t>the </a:t>
            </a:r>
            <a:r>
              <a:rPr lang="en-US" altLang="en-US" sz="3600" b="1" kern="1200" dirty="0">
                <a:solidFill>
                  <a:srgbClr val="FFFF00"/>
                </a:solidFill>
                <a:latin typeface="Arial" charset="0"/>
                <a:cs typeface="Arial" charset="0"/>
              </a:rPr>
              <a:t>Need</a:t>
            </a:r>
            <a:r>
              <a:rPr lang="en-US" altLang="en-US" sz="3600" b="1" kern="1200" dirty="0">
                <a:solidFill>
                  <a:prstClr val="black"/>
                </a:solidFill>
                <a:latin typeface="Arial" charset="0"/>
                <a:cs typeface="Arial" charset="0"/>
              </a:rPr>
              <a:t> is met</a:t>
            </a:r>
            <a:r>
              <a:rPr lang="en-US" altLang="en-US" sz="3600" b="1" kern="1200" dirty="0" smtClean="0">
                <a:solidFill>
                  <a:prstClr val="black"/>
                </a:solidFill>
                <a:latin typeface="Arial" charset="0"/>
                <a:cs typeface="Arial" charset="0"/>
              </a:rPr>
              <a:t>.</a:t>
            </a:r>
          </a:p>
          <a:p>
            <a:pPr defTabSz="1548171" eaLnBrk="1" fontAlgn="base" hangingPunct="1">
              <a:spcBef>
                <a:spcPct val="0"/>
              </a:spcBef>
              <a:spcAft>
                <a:spcPct val="0"/>
              </a:spcAft>
              <a:buNone/>
            </a:pPr>
            <a:endParaRPr lang="en-US" sz="2800" b="1" dirty="0" smtClean="0">
              <a:solidFill>
                <a:schemeClr val="bg1"/>
              </a:solidFill>
            </a:endParaRPr>
          </a:p>
          <a:p>
            <a:pPr defTabSz="1548171" eaLnBrk="1" fontAlgn="base" hangingPunct="1">
              <a:spcBef>
                <a:spcPct val="0"/>
              </a:spcBef>
              <a:spcAft>
                <a:spcPct val="0"/>
              </a:spcAft>
              <a:buNone/>
            </a:pPr>
            <a:r>
              <a:rPr lang="en-US" sz="3600" b="1" dirty="0" smtClean="0">
                <a:solidFill>
                  <a:schemeClr val="bg1"/>
                </a:solidFill>
                <a:latin typeface="Arial Black" panose="020B0A04020102020204" pitchFamily="34" charset="0"/>
              </a:rPr>
              <a:t>The </a:t>
            </a:r>
            <a:r>
              <a:rPr lang="en-US" sz="3600" b="1" dirty="0">
                <a:solidFill>
                  <a:schemeClr val="bg1"/>
                </a:solidFill>
                <a:latin typeface="Arial Black" panose="020B0A04020102020204" pitchFamily="34" charset="0"/>
              </a:rPr>
              <a:t>App for RM would be ‘Lean’ and supported by a database </a:t>
            </a:r>
            <a:endParaRPr lang="en-US" sz="3600" b="1" dirty="0" smtClean="0">
              <a:solidFill>
                <a:schemeClr val="bg1"/>
              </a:solidFill>
              <a:latin typeface="Arial Black" panose="020B0A04020102020204" pitchFamily="34" charset="0"/>
            </a:endParaRPr>
          </a:p>
          <a:p>
            <a:pPr defTabSz="1548171" eaLnBrk="1" fontAlgn="base" hangingPunct="1">
              <a:spcBef>
                <a:spcPct val="0"/>
              </a:spcBef>
              <a:spcAft>
                <a:spcPct val="0"/>
              </a:spcAft>
              <a:buNone/>
            </a:pPr>
            <a:r>
              <a:rPr lang="en-US" sz="3600" b="1" dirty="0" smtClean="0">
                <a:solidFill>
                  <a:schemeClr val="bg1"/>
                </a:solidFill>
                <a:latin typeface="Arial Black" panose="020B0A04020102020204" pitchFamily="34" charset="0"/>
              </a:rPr>
              <a:t>maintained on </a:t>
            </a:r>
            <a:r>
              <a:rPr lang="en-US" sz="3600" b="1" dirty="0">
                <a:solidFill>
                  <a:schemeClr val="bg1"/>
                </a:solidFill>
                <a:latin typeface="Arial Black" panose="020B0A04020102020204" pitchFamily="34" charset="0"/>
              </a:rPr>
              <a:t>a backend </a:t>
            </a:r>
            <a:r>
              <a:rPr lang="en-US" sz="3600" b="1" dirty="0" smtClean="0">
                <a:solidFill>
                  <a:schemeClr val="bg1"/>
                </a:solidFill>
                <a:latin typeface="Arial Black" panose="020B0A04020102020204" pitchFamily="34" charset="0"/>
              </a:rPr>
              <a:t>site </a:t>
            </a:r>
            <a:r>
              <a:rPr lang="en-US" sz="3600" b="1" dirty="0">
                <a:solidFill>
                  <a:schemeClr val="bg1"/>
                </a:solidFill>
                <a:latin typeface="Arial Black" panose="020B0A04020102020204" pitchFamily="34" charset="0"/>
              </a:rPr>
              <a:t>with all the </a:t>
            </a:r>
            <a:r>
              <a:rPr lang="en-US" sz="3600" b="1" dirty="0" smtClean="0">
                <a:solidFill>
                  <a:schemeClr val="bg1"/>
                </a:solidFill>
                <a:latin typeface="Arial Black" panose="020B0A04020102020204" pitchFamily="34" charset="0"/>
              </a:rPr>
              <a:t>records &amp; transactions</a:t>
            </a:r>
            <a:r>
              <a:rPr lang="en-US" sz="3600" b="1" dirty="0">
                <a:solidFill>
                  <a:schemeClr val="bg1"/>
                </a:solidFill>
                <a:latin typeface="Arial Black" panose="020B0A04020102020204" pitchFamily="34" charset="0"/>
              </a:rPr>
              <a:t>.</a:t>
            </a:r>
            <a:endParaRPr lang="en-US" altLang="en-US" sz="3600" b="1" kern="1200" dirty="0">
              <a:solidFill>
                <a:schemeClr val="bg1"/>
              </a:solidFill>
              <a:latin typeface="Arial Black" panose="020B0A04020102020204" pitchFamily="34" charset="0"/>
              <a:cs typeface="Arial" charset="0"/>
            </a:endParaRPr>
          </a:p>
          <a:p>
            <a:pPr defTabSz="1548171" eaLnBrk="1" fontAlgn="base" hangingPunct="1">
              <a:spcBef>
                <a:spcPct val="0"/>
              </a:spcBef>
              <a:spcAft>
                <a:spcPct val="0"/>
              </a:spcAft>
              <a:buFont typeface="Arial" charset="0"/>
              <a:buNone/>
            </a:pPr>
            <a:endParaRPr lang="en-US" altLang="en-US" b="1" kern="1200" dirty="0" smtClean="0">
              <a:solidFill>
                <a:srgbClr val="FFFF00"/>
              </a:solidFill>
              <a:latin typeface="Arial" charset="0"/>
              <a:cs typeface="Arial" charset="0"/>
            </a:endParaRPr>
          </a:p>
          <a:p>
            <a:pPr defTabSz="1548171" eaLnBrk="1" fontAlgn="base" hangingPunct="1">
              <a:spcBef>
                <a:spcPct val="0"/>
              </a:spcBef>
              <a:spcAft>
                <a:spcPct val="0"/>
              </a:spcAft>
              <a:buFont typeface="Arial" charset="0"/>
              <a:buNone/>
            </a:pPr>
            <a:endParaRPr lang="en-US" altLang="en-US" b="1" kern="1200" dirty="0" smtClean="0">
              <a:solidFill>
                <a:srgbClr val="FFFF00"/>
              </a:solidFill>
              <a:latin typeface="Arial" charset="0"/>
              <a:cs typeface="Arial" charset="0"/>
            </a:endParaRPr>
          </a:p>
        </p:txBody>
      </p:sp>
      <p:pic>
        <p:nvPicPr>
          <p:cNvPr id="6147" name="Picture 2" descr="https://encrypted-tbn1.gstatic.com/images?q=tbn:ANd9GcRvo0OIoy9ZAWZ0jkABV7dl_qpC4NQxPpdvtLHnPtkaYRaT2Q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3884" y="3928532"/>
            <a:ext cx="3254585" cy="2107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7"/>
          <p:cNvSpPr>
            <a:spLocks noGrp="1"/>
          </p:cNvSpPr>
          <p:nvPr>
            <p:ph type="dt" sz="quarter" idx="10"/>
          </p:nvPr>
        </p:nvSpPr>
        <p:spPr>
          <a:xfrm>
            <a:off x="867013" y="9125940"/>
            <a:ext cx="4046061" cy="519289"/>
          </a:xfrm>
        </p:spPr>
        <p:txBody>
          <a:bodyPr/>
          <a:lstStyle/>
          <a:p>
            <a:pPr>
              <a:defRPr/>
            </a:pPr>
            <a:fld id="{89F6BFD9-8960-4D49-9396-D47C75109018}" type="datetime2">
              <a:rPr lang="en-US">
                <a:solidFill>
                  <a:prstClr val="white">
                    <a:tint val="75000"/>
                  </a:prstClr>
                </a:solidFill>
              </a:rPr>
              <a:pPr>
                <a:defRPr/>
              </a:pPr>
              <a:t>Tuesday, April 28, 2020</a:t>
            </a:fld>
            <a:endParaRPr lang="en-US" dirty="0">
              <a:solidFill>
                <a:prstClr val="white">
                  <a:tint val="75000"/>
                </a:prstClr>
              </a:solidFill>
            </a:endParaRPr>
          </a:p>
        </p:txBody>
      </p:sp>
      <p:pic>
        <p:nvPicPr>
          <p:cNvPr id="6149" name="Picture 9" descr="Image result for google images Smartpho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52" y="4030135"/>
            <a:ext cx="3341414" cy="200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47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 name="Shape 137"/>
          <p:cNvSpPr txBox="1">
            <a:spLocks noGrp="1"/>
          </p:cNvSpPr>
          <p:nvPr>
            <p:ph type="title"/>
          </p:nvPr>
        </p:nvSpPr>
        <p:spPr>
          <a:xfrm>
            <a:off x="-1" y="0"/>
            <a:ext cx="17340263" cy="1134531"/>
          </a:xfrm>
          <a:prstGeom prst="rect">
            <a:avLst/>
          </a:prstGeom>
        </p:spPr>
        <p:txBody>
          <a:bodyPr>
            <a:normAutofit fontScale="90000"/>
          </a:bodyPr>
          <a:lstStyle/>
          <a:p>
            <a:r>
              <a:rPr lang="en-US" sz="4900" dirty="0" smtClean="0">
                <a:latin typeface="Arial Black" panose="020B0A04020102020204" pitchFamily="34" charset="0"/>
              </a:rPr>
              <a:t/>
            </a:r>
            <a:br>
              <a:rPr lang="en-US" sz="4900" dirty="0" smtClean="0">
                <a:latin typeface="Arial Black" panose="020B0A04020102020204" pitchFamily="34" charset="0"/>
              </a:rPr>
            </a:br>
            <a:r>
              <a:rPr lang="en-US" sz="6000" dirty="0" smtClean="0">
                <a:latin typeface="Arial Black" panose="020B0A04020102020204" pitchFamily="34" charset="0"/>
              </a:rPr>
              <a:t>Uniqueness &amp; Operations</a:t>
            </a:r>
            <a:r>
              <a:rPr lang="en-US" sz="4800" dirty="0" smtClean="0">
                <a:latin typeface="Arial Black" panose="020B0A04020102020204" pitchFamily="34" charset="0"/>
              </a:rPr>
              <a:t/>
            </a:r>
            <a:br>
              <a:rPr lang="en-US" sz="4800" dirty="0" smtClean="0">
                <a:latin typeface="Arial Black" panose="020B0A04020102020204" pitchFamily="34" charset="0"/>
              </a:rPr>
            </a:br>
            <a:endParaRPr sz="4800" dirty="0">
              <a:latin typeface="Arial Black" panose="020B0A04020102020204" pitchFamily="34" charset="0"/>
            </a:endParaRPr>
          </a:p>
        </p:txBody>
      </p:sp>
      <p:sp>
        <p:nvSpPr>
          <p:cNvPr id="152" name="Shape 138"/>
          <p:cNvSpPr txBox="1">
            <a:spLocks noGrp="1"/>
          </p:cNvSpPr>
          <p:nvPr>
            <p:ph type="body" idx="1"/>
          </p:nvPr>
        </p:nvSpPr>
        <p:spPr>
          <a:xfrm>
            <a:off x="0" y="1117600"/>
            <a:ext cx="17018000" cy="8635999"/>
          </a:xfrm>
          <a:prstGeom prst="rect">
            <a:avLst/>
          </a:prstGeom>
        </p:spPr>
        <p:txBody>
          <a:bodyPr>
            <a:normAutofit lnSpcReduction="10000"/>
          </a:bodyPr>
          <a:lstStyle/>
          <a:p>
            <a:pPr marL="146304" indent="-36577" defTabSz="914400">
              <a:spcBef>
                <a:spcPts val="400"/>
              </a:spcBef>
              <a:buSzTx/>
              <a:buNone/>
              <a:defRPr>
                <a:latin typeface="Lucida Sans Unicode"/>
                <a:ea typeface="Lucida Sans Unicode"/>
                <a:cs typeface="Lucida Sans Unicode"/>
                <a:sym typeface="Lucida Sans Unicode"/>
              </a:defRPr>
            </a:pPr>
            <a:endParaRPr lang="en-US" sz="3200" b="1" dirty="0" smtClean="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sz="3800" b="1" dirty="0" err="1">
                <a:latin typeface="Arial Black" panose="020B0A04020102020204" pitchFamily="34" charset="0"/>
              </a:rPr>
              <a:t>Vishram</a:t>
            </a:r>
            <a:r>
              <a:rPr lang="en-US" sz="3800" b="1" dirty="0">
                <a:latin typeface="Arial Black" panose="020B0A04020102020204" pitchFamily="34" charset="0"/>
              </a:rPr>
              <a:t> is a concierge service with a human touch.</a:t>
            </a:r>
          </a:p>
          <a:p>
            <a:pPr marL="146304" indent="-36577" defTabSz="914400">
              <a:spcBef>
                <a:spcPts val="400"/>
              </a:spcBef>
              <a:buSzTx/>
              <a:buNone/>
              <a:defRPr>
                <a:latin typeface="Lucida Sans Unicode"/>
                <a:ea typeface="Lucida Sans Unicode"/>
                <a:cs typeface="Lucida Sans Unicode"/>
                <a:sym typeface="Lucida Sans Unicode"/>
              </a:defRPr>
            </a:pPr>
            <a:endParaRPr lang="en-US" sz="3800" b="1" dirty="0" smtClean="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sz="3800" b="1" dirty="0" smtClean="0">
                <a:latin typeface="Arial Black" panose="020B0A04020102020204" pitchFamily="34" charset="0"/>
              </a:rPr>
              <a:t>The uniqueness of </a:t>
            </a:r>
            <a:r>
              <a:rPr lang="en-US" sz="3800" b="1" dirty="0" err="1" smtClean="0">
                <a:latin typeface="Arial Black" panose="020B0A04020102020204" pitchFamily="34" charset="0"/>
              </a:rPr>
              <a:t>Vishram</a:t>
            </a:r>
            <a:r>
              <a:rPr lang="en-US" sz="3800" b="1" dirty="0" smtClean="0">
                <a:latin typeface="Arial Black" panose="020B0A04020102020204" pitchFamily="34" charset="0"/>
              </a:rPr>
              <a:t> is that Relationship Managers (RMs) </a:t>
            </a:r>
            <a:r>
              <a:rPr lang="en-US" sz="3800" u="sng" dirty="0" smtClean="0">
                <a:latin typeface="Arial Black" panose="020B0A04020102020204" pitchFamily="34" charset="0"/>
              </a:rPr>
              <a:t>working from home </a:t>
            </a:r>
            <a:r>
              <a:rPr lang="en-US" sz="3800" b="1" dirty="0" smtClean="0">
                <a:latin typeface="Arial Black" panose="020B0A04020102020204" pitchFamily="34" charset="0"/>
              </a:rPr>
              <a:t>can be accessed with a touch on the screen for multiple services (Medical &amp; Non Medical</a:t>
            </a:r>
            <a:r>
              <a:rPr lang="en-US" sz="3800" b="1" dirty="0" smtClean="0">
                <a:latin typeface="Arial Black" panose="020B0A04020102020204" pitchFamily="34" charset="0"/>
              </a:rPr>
              <a:t>). </a:t>
            </a:r>
          </a:p>
          <a:p>
            <a:pPr marL="146304" indent="-36577" defTabSz="914400">
              <a:spcBef>
                <a:spcPts val="400"/>
              </a:spcBef>
              <a:buSzTx/>
              <a:buNone/>
              <a:defRPr>
                <a:latin typeface="Lucida Sans Unicode"/>
                <a:ea typeface="Lucida Sans Unicode"/>
                <a:cs typeface="Lucida Sans Unicode"/>
                <a:sym typeface="Lucida Sans Unicode"/>
              </a:defRPr>
            </a:pPr>
            <a:endParaRPr lang="en-US" sz="3800" b="1" dirty="0" smtClean="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800" b="1" dirty="0" smtClean="0">
                <a:latin typeface="Arial Black" panose="020B0A04020102020204" pitchFamily="34" charset="0"/>
              </a:rPr>
              <a:t>The affordable service charges are to meet the honorarium payable to Relationship Managers (RMs) and for overheads. </a:t>
            </a: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800" b="1" dirty="0" smtClean="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800" b="1" dirty="0" smtClean="0">
                <a:latin typeface="Arial Black" panose="020B0A04020102020204" pitchFamily="34" charset="0"/>
              </a:rPr>
              <a:t>The target market are Elders and family members of the Elderly reached through Digital Marketing. </a:t>
            </a:r>
          </a:p>
          <a:p>
            <a:pPr marL="146304" indent="-36577" defTabSz="914400">
              <a:spcBef>
                <a:spcPts val="400"/>
              </a:spcBef>
              <a:buSzTx/>
              <a:buNone/>
              <a:defRPr>
                <a:latin typeface="Lucida Sans Unicode"/>
                <a:ea typeface="Lucida Sans Unicode"/>
                <a:cs typeface="Lucida Sans Unicode"/>
                <a:sym typeface="Lucida Sans Unicode"/>
              </a:defRPr>
            </a:pPr>
            <a:endParaRPr lang="en-US" sz="3800"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sz="3800" b="1" dirty="0" err="1" smtClean="0">
                <a:latin typeface="Arial Black" panose="020B0A04020102020204" pitchFamily="34" charset="0"/>
              </a:rPr>
              <a:t>Vishram</a:t>
            </a:r>
            <a:r>
              <a:rPr lang="en-US" sz="3800" b="1" dirty="0" smtClean="0">
                <a:latin typeface="Arial Black" panose="020B0A04020102020204" pitchFamily="34" charset="0"/>
              </a:rPr>
              <a:t> </a:t>
            </a:r>
            <a:r>
              <a:rPr lang="en-US" sz="3800" b="1" dirty="0">
                <a:latin typeface="Arial Black" panose="020B0A04020102020204" pitchFamily="34" charset="0"/>
              </a:rPr>
              <a:t>could also work as a CSR Model for </a:t>
            </a:r>
            <a:r>
              <a:rPr lang="en-US" sz="3800" b="1" dirty="0" smtClean="0">
                <a:latin typeface="Arial Black" panose="020B0A04020102020204" pitchFamily="34" charset="0"/>
              </a:rPr>
              <a:t>Companies.</a:t>
            </a:r>
            <a:endParaRPr lang="en-US" sz="3800"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sz="3800" b="1" dirty="0">
              <a:latin typeface="Arial Black" panose="020B0A04020102020204" pitchFamily="34" charset="0"/>
            </a:endParaRPr>
          </a:p>
          <a:p>
            <a:pPr marL="146304" indent="-36577" defTabSz="914400">
              <a:spcBef>
                <a:spcPts val="400"/>
              </a:spcBef>
              <a:buSzTx/>
              <a:buNone/>
              <a:defRPr sz="2700">
                <a:latin typeface="Lucida Sans Unicode"/>
                <a:ea typeface="Lucida Sans Unicode"/>
                <a:cs typeface="Lucida Sans Unicode"/>
                <a:sym typeface="Lucida Sans Unicode"/>
              </a:defRPr>
            </a:pPr>
            <a:endParaRPr sz="3200" dirty="0">
              <a:latin typeface="Arial Black" panose="020B0A04020102020204" pitchFamily="34" charset="0"/>
            </a:endParaRPr>
          </a:p>
          <a:p>
            <a:pPr marL="146304" indent="-36577" algn="r" defTabSz="914400">
              <a:spcBef>
                <a:spcPts val="400"/>
              </a:spcBef>
              <a:buSzTx/>
              <a:buNone/>
              <a:defRPr sz="2800">
                <a:latin typeface="Lucida Sans Unicode"/>
                <a:ea typeface="Lucida Sans Unicode"/>
                <a:cs typeface="Lucida Sans Unicode"/>
                <a:sym typeface="Lucida Sans Unicode"/>
              </a:defRPr>
            </a:pPr>
            <a:endParaRPr sz="3200" dirty="0">
              <a:latin typeface="Arial Black" panose="020B0A04020102020204" pitchFamily="34" charset="0"/>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indtree">
  <a:themeElements>
    <a:clrScheme name="Mindtree">
      <a:dk1>
        <a:srgbClr val="4D4F53"/>
      </a:dk1>
      <a:lt1>
        <a:sysClr val="window" lastClr="FFFFFF"/>
      </a:lt1>
      <a:dk2>
        <a:srgbClr val="6E267B"/>
      </a:dk2>
      <a:lt2>
        <a:srgbClr val="929499"/>
      </a:lt2>
      <a:accent1>
        <a:srgbClr val="A71930"/>
      </a:accent1>
      <a:accent2>
        <a:srgbClr val="E37222"/>
      </a:accent2>
      <a:accent3>
        <a:srgbClr val="830051"/>
      </a:accent3>
      <a:accent4>
        <a:srgbClr val="C7D28A"/>
      </a:accent4>
      <a:accent5>
        <a:srgbClr val="0066A1"/>
      </a:accent5>
      <a:accent6>
        <a:srgbClr val="4D4F53"/>
      </a:accent6>
      <a:hlink>
        <a:srgbClr val="0000FF"/>
      </a:hlink>
      <a:folHlink>
        <a:srgbClr val="800080"/>
      </a:folHlink>
    </a:clrScheme>
    <a:fontScheme name="Mindtr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a:solidFill>
              <a:srgbClr val="4D4F53"/>
            </a:solidFill>
            <a:latin typeface="Arial" pitchFamily="34" charset="0"/>
            <a:cs typeface="Arial" pitchFamily="34" charset="0"/>
          </a:defRPr>
        </a:defPPr>
      </a:lstStyle>
    </a:txDef>
  </a:objectDefaults>
  <a:extraClrSchemeLst/>
  <a:extLst>
    <a:ext uri="{05A4C25C-085E-4340-85A3-A5531E510DB2}">
      <thm15:themeFamily xmlns="" xmlns:thm15="http://schemas.microsoft.com/office/thememl/2012/main" name="Mindtree" id="{BAD72D6D-DA22-42D3-9476-B52CC1948D89}" vid="{A5A597BA-2CCD-44FB-B0B7-904E3B4D486F}"/>
    </a:ext>
  </a:extLst>
</a:theme>
</file>

<file path=ppt/theme/theme4.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707</TotalTime>
  <Words>667</Words>
  <Application>Microsoft Office PowerPoint</Application>
  <PresentationFormat>Custom</PresentationFormat>
  <Paragraphs>84</Paragraphs>
  <Slides>5</Slides>
  <Notes>4</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White</vt:lpstr>
      <vt:lpstr>Office Theme</vt:lpstr>
      <vt:lpstr>Mindtree</vt:lpstr>
      <vt:lpstr>PROJECT VISHRAM is an Aggregator of Service Providers for the Elderly accessed through Relationship Managers (RMs)</vt:lpstr>
      <vt:lpstr>PowerPoint Presentation</vt:lpstr>
      <vt:lpstr>WHY THE NEED ?</vt:lpstr>
      <vt:lpstr>PowerPoint Presentation</vt:lpstr>
      <vt:lpstr> Uniqueness &amp; Operations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&amp; Hitch</dc:title>
  <dc:creator>Lenovo</dc:creator>
  <cp:lastModifiedBy>Lenovo</cp:lastModifiedBy>
  <cp:revision>117</cp:revision>
  <dcterms:modified xsi:type="dcterms:W3CDTF">2020-04-28T06:44:19Z</dcterms:modified>
</cp:coreProperties>
</file>