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C7774-80C9-4E0F-9B0F-33ECD82D560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F2E94-37E6-458A-8482-F2E6E21A1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57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EE5A-5E7A-4EB3-9530-68C17B670CE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9968-9FA1-4A1E-8646-7D05591EF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82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EE5A-5E7A-4EB3-9530-68C17B670CE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9968-9FA1-4A1E-8646-7D05591EF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11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EE5A-5E7A-4EB3-9530-68C17B670CE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9968-9FA1-4A1E-8646-7D05591EF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20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EE5A-5E7A-4EB3-9530-68C17B670CE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9968-9FA1-4A1E-8646-7D05591EF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300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EE5A-5E7A-4EB3-9530-68C17B670CE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9968-9FA1-4A1E-8646-7D05591EF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38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EE5A-5E7A-4EB3-9530-68C17B670CE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9968-9FA1-4A1E-8646-7D05591EF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09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EE5A-5E7A-4EB3-9530-68C17B670CE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9968-9FA1-4A1E-8646-7D05591EF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48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EE5A-5E7A-4EB3-9530-68C17B670CE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9968-9FA1-4A1E-8646-7D05591EF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88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EE5A-5E7A-4EB3-9530-68C17B670CE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9968-9FA1-4A1E-8646-7D05591EF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38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EE5A-5E7A-4EB3-9530-68C17B670CE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9968-9FA1-4A1E-8646-7D05591EF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93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EE5A-5E7A-4EB3-9530-68C17B670CE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9968-9FA1-4A1E-8646-7D05591EF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42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5EE5A-5E7A-4EB3-9530-68C17B670CE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49968-9FA1-4A1E-8646-7D05591EF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7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07;p13"/>
          <p:cNvSpPr/>
          <p:nvPr/>
        </p:nvSpPr>
        <p:spPr>
          <a:xfrm>
            <a:off x="3977959" y="2101151"/>
            <a:ext cx="1276418" cy="1117607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2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15" tIns="45695" rIns="91415" bIns="45695" anchor="ctr" anchorCtr="0">
            <a:noAutofit/>
          </a:bodyPr>
          <a:lstStyle/>
          <a:p>
            <a:endParaRPr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108;p13"/>
          <p:cNvSpPr/>
          <p:nvPr/>
        </p:nvSpPr>
        <p:spPr>
          <a:xfrm>
            <a:off x="2760154" y="3471332"/>
            <a:ext cx="997513" cy="1049867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1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15" tIns="45695" rIns="91415" bIns="45695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109;p13"/>
          <p:cNvSpPr/>
          <p:nvPr/>
        </p:nvSpPr>
        <p:spPr>
          <a:xfrm>
            <a:off x="5577914" y="3386670"/>
            <a:ext cx="1080082" cy="1049867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1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15" tIns="45695" rIns="91415" bIns="45695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10;p13"/>
          <p:cNvSpPr/>
          <p:nvPr/>
        </p:nvSpPr>
        <p:spPr>
          <a:xfrm>
            <a:off x="3378794" y="4961462"/>
            <a:ext cx="1173664" cy="1083735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1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15" tIns="45695" rIns="91415" bIns="45695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1;p13"/>
          <p:cNvSpPr/>
          <p:nvPr/>
        </p:nvSpPr>
        <p:spPr>
          <a:xfrm>
            <a:off x="5049783" y="4961462"/>
            <a:ext cx="1080082" cy="999067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1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15" tIns="45695" rIns="91415" bIns="45695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9144000" cy="707876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en-US" sz="4000" b="1" dirty="0"/>
              <a:t>Small WhatsApp Groups of 5 Each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6578" y="2336790"/>
            <a:ext cx="2566708" cy="646321"/>
          </a:xfrm>
          <a:prstGeom prst="rect">
            <a:avLst/>
          </a:prstGeom>
          <a:noFill/>
        </p:spPr>
        <p:txBody>
          <a:bodyPr wrap="none" lIns="91430" tIns="45715" rIns="91430" bIns="45715" rtlCol="0">
            <a:spAutoFit/>
          </a:bodyPr>
          <a:lstStyle/>
          <a:p>
            <a:r>
              <a:rPr lang="en-US" sz="3600" b="1" dirty="0"/>
              <a:t>Coordinator</a:t>
            </a:r>
            <a:r>
              <a:rPr lang="en-US" sz="2800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" y="961019"/>
            <a:ext cx="9093192" cy="8309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en-US" sz="2400" b="1" dirty="0"/>
              <a:t>Each send Sky Blue/SB/      to their own group </a:t>
            </a:r>
          </a:p>
          <a:p>
            <a:pPr algn="ctr"/>
            <a:r>
              <a:rPr lang="en-US" sz="2400" b="1" dirty="0"/>
              <a:t>Or 2 missed calls to the Coordinator (</a:t>
            </a:r>
            <a:r>
              <a:rPr lang="en-US" sz="2400" b="1" dirty="0" err="1"/>
              <a:t>Coord</a:t>
            </a:r>
            <a:r>
              <a:rPr lang="en-US" sz="2400" b="1" dirty="0"/>
              <a:t>) </a:t>
            </a:r>
          </a:p>
        </p:txBody>
      </p:sp>
      <p:sp>
        <p:nvSpPr>
          <p:cNvPr id="13" name="Google Shape;107;p13"/>
          <p:cNvSpPr/>
          <p:nvPr/>
        </p:nvSpPr>
        <p:spPr>
          <a:xfrm>
            <a:off x="948260" y="3047984"/>
            <a:ext cx="711201" cy="709479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2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15" tIns="45695" rIns="91415" bIns="45695" anchor="ctr" anchorCtr="0">
            <a:noAutofit/>
          </a:bodyPr>
          <a:lstStyle/>
          <a:p>
            <a:endParaRPr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08;p13"/>
          <p:cNvSpPr/>
          <p:nvPr/>
        </p:nvSpPr>
        <p:spPr>
          <a:xfrm>
            <a:off x="900966" y="5232383"/>
            <a:ext cx="711193" cy="778913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1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15" tIns="45695" rIns="91415" bIns="45695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1843" y="4519709"/>
            <a:ext cx="1840548" cy="646321"/>
          </a:xfrm>
          <a:prstGeom prst="rect">
            <a:avLst/>
          </a:prstGeom>
          <a:noFill/>
        </p:spPr>
        <p:txBody>
          <a:bodyPr wrap="none" lIns="91430" tIns="45715" rIns="91430" bIns="45715" rtlCol="0">
            <a:spAutoFit/>
          </a:bodyPr>
          <a:lstStyle/>
          <a:p>
            <a:r>
              <a:rPr lang="en-US" sz="3600" b="1" dirty="0"/>
              <a:t>Member</a:t>
            </a:r>
          </a:p>
        </p:txBody>
      </p:sp>
      <p:sp>
        <p:nvSpPr>
          <p:cNvPr id="26" name="Smiley Face 25"/>
          <p:cNvSpPr/>
          <p:nvPr/>
        </p:nvSpPr>
        <p:spPr>
          <a:xfrm>
            <a:off x="4616168" y="1066800"/>
            <a:ext cx="358790" cy="304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              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36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/>
          <p:nvPr/>
        </p:nvSpPr>
        <p:spPr>
          <a:xfrm>
            <a:off x="4161566" y="5336747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1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4769662" y="5188873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1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4398466" y="5606840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1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4742500" y="5471039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1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3112947" y="5175293"/>
            <a:ext cx="344032" cy="270095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2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2876049" y="5454441"/>
            <a:ext cx="344032" cy="270095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1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3"/>
          <p:cNvSpPr/>
          <p:nvPr/>
        </p:nvSpPr>
        <p:spPr>
          <a:xfrm>
            <a:off x="3484140" y="5306569"/>
            <a:ext cx="344032" cy="270095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1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3112948" y="5724536"/>
            <a:ext cx="344032" cy="270095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1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3"/>
          <p:cNvSpPr/>
          <p:nvPr/>
        </p:nvSpPr>
        <p:spPr>
          <a:xfrm>
            <a:off x="3456980" y="5588735"/>
            <a:ext cx="344032" cy="270095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1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3"/>
          <p:cNvSpPr/>
          <p:nvPr/>
        </p:nvSpPr>
        <p:spPr>
          <a:xfrm>
            <a:off x="1836477" y="5175292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2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3"/>
          <p:cNvSpPr/>
          <p:nvPr/>
        </p:nvSpPr>
        <p:spPr>
          <a:xfrm>
            <a:off x="1572416" y="5489146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1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2180509" y="5341273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1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3"/>
          <p:cNvSpPr/>
          <p:nvPr/>
        </p:nvSpPr>
        <p:spPr>
          <a:xfrm>
            <a:off x="1809316" y="5759241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1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3"/>
          <p:cNvSpPr/>
          <p:nvPr/>
        </p:nvSpPr>
        <p:spPr>
          <a:xfrm>
            <a:off x="2153348" y="5623440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1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3"/>
          <p:cNvSpPr/>
          <p:nvPr/>
        </p:nvSpPr>
        <p:spPr>
          <a:xfrm>
            <a:off x="5593468" y="5209997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2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3"/>
          <p:cNvSpPr/>
          <p:nvPr/>
        </p:nvSpPr>
        <p:spPr>
          <a:xfrm>
            <a:off x="5356570" y="5489146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1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3"/>
          <p:cNvSpPr/>
          <p:nvPr/>
        </p:nvSpPr>
        <p:spPr>
          <a:xfrm>
            <a:off x="5964663" y="5341273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1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3"/>
          <p:cNvSpPr/>
          <p:nvPr/>
        </p:nvSpPr>
        <p:spPr>
          <a:xfrm>
            <a:off x="5593470" y="5759241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1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3"/>
          <p:cNvSpPr/>
          <p:nvPr/>
        </p:nvSpPr>
        <p:spPr>
          <a:xfrm>
            <a:off x="5937502" y="5623440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1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3"/>
          <p:cNvSpPr/>
          <p:nvPr/>
        </p:nvSpPr>
        <p:spPr>
          <a:xfrm>
            <a:off x="6842783" y="5209997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2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3"/>
          <p:cNvSpPr/>
          <p:nvPr/>
        </p:nvSpPr>
        <p:spPr>
          <a:xfrm>
            <a:off x="6605884" y="5489146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1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3"/>
          <p:cNvSpPr/>
          <p:nvPr/>
        </p:nvSpPr>
        <p:spPr>
          <a:xfrm>
            <a:off x="7213978" y="5341273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1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3"/>
          <p:cNvSpPr/>
          <p:nvPr/>
        </p:nvSpPr>
        <p:spPr>
          <a:xfrm>
            <a:off x="6842784" y="5759241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1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3"/>
          <p:cNvSpPr/>
          <p:nvPr/>
        </p:nvSpPr>
        <p:spPr>
          <a:xfrm>
            <a:off x="7186816" y="5623440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1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3"/>
          <p:cNvSpPr/>
          <p:nvPr/>
        </p:nvSpPr>
        <p:spPr>
          <a:xfrm>
            <a:off x="4381867" y="5090794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2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3"/>
          <p:cNvSpPr/>
          <p:nvPr/>
        </p:nvSpPr>
        <p:spPr>
          <a:xfrm>
            <a:off x="4144969" y="5336747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1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3"/>
          <p:cNvSpPr/>
          <p:nvPr/>
        </p:nvSpPr>
        <p:spPr>
          <a:xfrm>
            <a:off x="4753062" y="5188873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1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4381870" y="5606840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1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3"/>
          <p:cNvSpPr/>
          <p:nvPr/>
        </p:nvSpPr>
        <p:spPr>
          <a:xfrm>
            <a:off x="4725901" y="5471039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1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3"/>
          <p:cNvSpPr/>
          <p:nvPr/>
        </p:nvSpPr>
        <p:spPr>
          <a:xfrm>
            <a:off x="3434511" y="3949507"/>
            <a:ext cx="344032" cy="270095"/>
          </a:xfrm>
          <a:prstGeom prst="pentagon">
            <a:avLst>
              <a:gd name="hf" fmla="val 105146"/>
              <a:gd name="vf" fmla="val 110557"/>
            </a:avLst>
          </a:prstGeom>
          <a:solidFill>
            <a:srgbClr val="00B050"/>
          </a:solidFill>
          <a:ln w="264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3"/>
          <p:cNvSpPr/>
          <p:nvPr/>
        </p:nvSpPr>
        <p:spPr>
          <a:xfrm>
            <a:off x="3152966" y="4228658"/>
            <a:ext cx="344032" cy="270095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2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3780674" y="4170586"/>
            <a:ext cx="344032" cy="270095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2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3355999" y="4583417"/>
            <a:ext cx="344032" cy="270095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2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3733899" y="4577259"/>
            <a:ext cx="344032" cy="270095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2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3"/>
          <p:cNvSpPr/>
          <p:nvPr/>
        </p:nvSpPr>
        <p:spPr>
          <a:xfrm>
            <a:off x="2097558" y="3916275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rgbClr val="00B050"/>
          </a:solidFill>
          <a:ln w="264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1794553" y="4227644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2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2429435" y="4115488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2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3"/>
          <p:cNvSpPr/>
          <p:nvPr/>
        </p:nvSpPr>
        <p:spPr>
          <a:xfrm>
            <a:off x="1973575" y="4531603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2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2402274" y="4528621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2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3"/>
          <p:cNvSpPr/>
          <p:nvPr/>
        </p:nvSpPr>
        <p:spPr>
          <a:xfrm>
            <a:off x="4778659" y="3984211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rgbClr val="00B050"/>
          </a:solidFill>
          <a:ln w="264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4541761" y="4263362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2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3"/>
          <p:cNvSpPr/>
          <p:nvPr/>
        </p:nvSpPr>
        <p:spPr>
          <a:xfrm>
            <a:off x="5149854" y="4115488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2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4761728" y="4567321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2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5122693" y="4397654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2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3"/>
          <p:cNvSpPr/>
          <p:nvPr/>
        </p:nvSpPr>
        <p:spPr>
          <a:xfrm>
            <a:off x="484062" y="5208490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2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3"/>
          <p:cNvSpPr/>
          <p:nvPr/>
        </p:nvSpPr>
        <p:spPr>
          <a:xfrm>
            <a:off x="247162" y="5523016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1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3"/>
          <p:cNvSpPr/>
          <p:nvPr/>
        </p:nvSpPr>
        <p:spPr>
          <a:xfrm>
            <a:off x="855255" y="5375142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1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3"/>
          <p:cNvSpPr/>
          <p:nvPr/>
        </p:nvSpPr>
        <p:spPr>
          <a:xfrm>
            <a:off x="484062" y="5793109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1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3"/>
          <p:cNvSpPr/>
          <p:nvPr/>
        </p:nvSpPr>
        <p:spPr>
          <a:xfrm>
            <a:off x="828094" y="5657308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1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3"/>
          <p:cNvSpPr/>
          <p:nvPr/>
        </p:nvSpPr>
        <p:spPr>
          <a:xfrm>
            <a:off x="8181128" y="5219056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2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3"/>
          <p:cNvSpPr/>
          <p:nvPr/>
        </p:nvSpPr>
        <p:spPr>
          <a:xfrm>
            <a:off x="7917067" y="5465178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1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3"/>
          <p:cNvSpPr/>
          <p:nvPr/>
        </p:nvSpPr>
        <p:spPr>
          <a:xfrm>
            <a:off x="8491296" y="5435835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1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3"/>
          <p:cNvSpPr/>
          <p:nvPr/>
        </p:nvSpPr>
        <p:spPr>
          <a:xfrm>
            <a:off x="8069302" y="5752206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1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3"/>
          <p:cNvSpPr/>
          <p:nvPr/>
        </p:nvSpPr>
        <p:spPr>
          <a:xfrm>
            <a:off x="8498001" y="5734936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1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3"/>
          <p:cNvSpPr/>
          <p:nvPr/>
        </p:nvSpPr>
        <p:spPr>
          <a:xfrm>
            <a:off x="417541" y="908199"/>
            <a:ext cx="344032" cy="26935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1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3"/>
          <p:cNvSpPr/>
          <p:nvPr/>
        </p:nvSpPr>
        <p:spPr>
          <a:xfrm>
            <a:off x="456099" y="2038057"/>
            <a:ext cx="344032" cy="269351"/>
          </a:xfrm>
          <a:prstGeom prst="pentagon">
            <a:avLst>
              <a:gd name="hf" fmla="val 105146"/>
              <a:gd name="vf" fmla="val 110557"/>
            </a:avLst>
          </a:prstGeom>
          <a:solidFill>
            <a:srgbClr val="00B050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3"/>
          <p:cNvSpPr/>
          <p:nvPr/>
        </p:nvSpPr>
        <p:spPr>
          <a:xfrm>
            <a:off x="421207" y="1463157"/>
            <a:ext cx="344032" cy="26935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2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3"/>
          <p:cNvSpPr txBox="1"/>
          <p:nvPr/>
        </p:nvSpPr>
        <p:spPr>
          <a:xfrm>
            <a:off x="984387" y="677895"/>
            <a:ext cx="4337483" cy="606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t" anchorCtr="0">
            <a:noAutofit/>
          </a:bodyPr>
          <a:lstStyle/>
          <a:p>
            <a:pPr algn="l"/>
            <a:r>
              <a:rPr lang="en-US" sz="2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Small Groups of 5</a:t>
            </a:r>
            <a:endParaRPr sz="28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3"/>
          <p:cNvSpPr txBox="1"/>
          <p:nvPr/>
        </p:nvSpPr>
        <p:spPr>
          <a:xfrm>
            <a:off x="1027271" y="1905000"/>
            <a:ext cx="4673332" cy="269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t" anchorCtr="0">
            <a:noAutofit/>
          </a:bodyPr>
          <a:lstStyle/>
          <a:p>
            <a:pPr algn="l"/>
            <a:r>
              <a:rPr lang="en-US" sz="28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Alert </a:t>
            </a:r>
            <a:r>
              <a:rPr lang="en-US" sz="2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2-Coords. of Alert 1</a:t>
            </a:r>
            <a:endParaRPr sz="28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3"/>
          <p:cNvSpPr txBox="1"/>
          <p:nvPr/>
        </p:nvSpPr>
        <p:spPr>
          <a:xfrm>
            <a:off x="1001320" y="1254170"/>
            <a:ext cx="6529529" cy="543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t" anchorCtr="0">
            <a:noAutofit/>
          </a:bodyPr>
          <a:lstStyle/>
          <a:p>
            <a:pPr algn="l"/>
            <a:r>
              <a:rPr lang="en-US" sz="2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Alert 1-Coords. Of Small Groups</a:t>
            </a:r>
            <a:endParaRPr sz="28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3"/>
          <p:cNvSpPr txBox="1"/>
          <p:nvPr/>
        </p:nvSpPr>
        <p:spPr>
          <a:xfrm>
            <a:off x="4" y="-22814"/>
            <a:ext cx="9143999" cy="707887"/>
          </a:xfrm>
          <a:prstGeom prst="rect">
            <a:avLst/>
          </a:prstGeom>
          <a:solidFill>
            <a:srgbClr val="3C78D8"/>
          </a:solidFill>
          <a:ln>
            <a:noFill/>
          </a:ln>
        </p:spPr>
        <p:txBody>
          <a:bodyPr spcFirstLastPara="1" wrap="square" lIns="91420" tIns="45698" rIns="91420" bIns="45698" anchor="t" anchorCtr="0">
            <a:no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Sky </a:t>
            </a:r>
            <a:r>
              <a:rPr lang="en-US" sz="3600" b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Blue (SB) </a:t>
            </a:r>
            <a:r>
              <a:rPr lang="en-US" sz="36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Services – Alert Systems</a:t>
            </a:r>
            <a:endParaRPr sz="36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3"/>
          <p:cNvSpPr/>
          <p:nvPr/>
        </p:nvSpPr>
        <p:spPr>
          <a:xfrm>
            <a:off x="1" y="6146502"/>
            <a:ext cx="9143999" cy="5247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t" anchorCtr="0">
            <a:noAutofit/>
          </a:bodyPr>
          <a:lstStyle/>
          <a:p>
            <a:pPr algn="ctr"/>
            <a:r>
              <a:rPr lang="en-US" sz="3300" b="1" dirty="0" smtClean="0">
                <a:solidFill>
                  <a:schemeClr val="dk1"/>
                </a:solidFill>
                <a:sym typeface="Arial"/>
              </a:rPr>
              <a:t>  Small </a:t>
            </a:r>
            <a:r>
              <a:rPr lang="en-US" sz="3300" b="1" dirty="0" err="1">
                <a:solidFill>
                  <a:schemeClr val="dk1"/>
                </a:solidFill>
                <a:sym typeface="Arial"/>
              </a:rPr>
              <a:t>WhatsApp</a:t>
            </a:r>
            <a:r>
              <a:rPr lang="en-US" sz="3300" b="1" dirty="0">
                <a:solidFill>
                  <a:schemeClr val="dk1"/>
                </a:solidFill>
                <a:sym typeface="Arial"/>
              </a:rPr>
              <a:t> </a:t>
            </a:r>
            <a:r>
              <a:rPr lang="en-US" sz="3300" b="1" dirty="0" err="1">
                <a:solidFill>
                  <a:schemeClr val="dk1"/>
                </a:solidFill>
                <a:sym typeface="Arial"/>
              </a:rPr>
              <a:t>Gps</a:t>
            </a:r>
            <a:r>
              <a:rPr lang="en-US" sz="3300" b="1" dirty="0">
                <a:solidFill>
                  <a:schemeClr val="dk1"/>
                </a:solidFill>
                <a:sym typeface="Arial"/>
              </a:rPr>
              <a:t> of 5.</a:t>
            </a:r>
            <a:r>
              <a:rPr lang="en-US" sz="3300" b="1" dirty="0">
                <a:solidFill>
                  <a:schemeClr val="dk1"/>
                </a:solidFill>
              </a:rPr>
              <a:t>O</a:t>
            </a:r>
            <a:r>
              <a:rPr lang="en-US" sz="3300" b="1" dirty="0">
                <a:solidFill>
                  <a:schemeClr val="dk1"/>
                </a:solidFill>
                <a:sym typeface="Arial"/>
              </a:rPr>
              <a:t>ne will be </a:t>
            </a:r>
            <a:r>
              <a:rPr lang="en-US" sz="3300" b="1" dirty="0" err="1">
                <a:solidFill>
                  <a:schemeClr val="dk1"/>
                </a:solidFill>
                <a:sym typeface="Arial"/>
              </a:rPr>
              <a:t>Coord</a:t>
            </a:r>
            <a:r>
              <a:rPr lang="en-US" sz="3300" b="1" dirty="0">
                <a:solidFill>
                  <a:schemeClr val="dk1"/>
                </a:solidFill>
                <a:sym typeface="Arial"/>
              </a:rPr>
              <a:t> </a:t>
            </a:r>
            <a:endParaRPr sz="3300" b="1" dirty="0"/>
          </a:p>
        </p:txBody>
      </p:sp>
      <p:sp>
        <p:nvSpPr>
          <p:cNvPr id="125" name="Google Shape;125;p13"/>
          <p:cNvSpPr/>
          <p:nvPr/>
        </p:nvSpPr>
        <p:spPr>
          <a:xfrm>
            <a:off x="6185915" y="3932373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rgbClr val="00B050"/>
          </a:solidFill>
          <a:ln w="264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3"/>
          <p:cNvSpPr/>
          <p:nvPr/>
        </p:nvSpPr>
        <p:spPr>
          <a:xfrm>
            <a:off x="5949015" y="4211522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2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3"/>
          <p:cNvSpPr/>
          <p:nvPr/>
        </p:nvSpPr>
        <p:spPr>
          <a:xfrm>
            <a:off x="6557110" y="4063650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2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3"/>
          <p:cNvSpPr/>
          <p:nvPr/>
        </p:nvSpPr>
        <p:spPr>
          <a:xfrm>
            <a:off x="6185916" y="4481617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2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3"/>
          <p:cNvSpPr/>
          <p:nvPr/>
        </p:nvSpPr>
        <p:spPr>
          <a:xfrm>
            <a:off x="6529949" y="4345816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2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3"/>
          <p:cNvSpPr txBox="1"/>
          <p:nvPr/>
        </p:nvSpPr>
        <p:spPr>
          <a:xfrm>
            <a:off x="7014799" y="4035497"/>
            <a:ext cx="2129201" cy="4813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t" anchorCtr="0">
            <a:noAutofit/>
          </a:bodyPr>
          <a:lstStyle/>
          <a:p>
            <a:pPr algn="l"/>
            <a:r>
              <a:rPr lang="en-US" sz="3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SB Alert 1 </a:t>
            </a:r>
            <a:endParaRPr sz="32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3"/>
          <p:cNvSpPr txBox="1"/>
          <p:nvPr/>
        </p:nvSpPr>
        <p:spPr>
          <a:xfrm>
            <a:off x="5227372" y="2790667"/>
            <a:ext cx="2303476" cy="500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0" tIns="45698" rIns="91420" bIns="45698" anchor="t" anchorCtr="0">
            <a:noAutofit/>
          </a:bodyPr>
          <a:lstStyle/>
          <a:p>
            <a:pPr algn="l"/>
            <a:r>
              <a:rPr lang="en-US" sz="3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SB </a:t>
            </a:r>
            <a:r>
              <a:rPr lang="en-US" sz="32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Alert 2</a:t>
            </a:r>
            <a:endParaRPr sz="32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92;p13"/>
          <p:cNvSpPr/>
          <p:nvPr/>
        </p:nvSpPr>
        <p:spPr>
          <a:xfrm>
            <a:off x="4075568" y="2812609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tx1"/>
          </a:solidFill>
          <a:ln w="264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93;p13"/>
          <p:cNvSpPr/>
          <p:nvPr/>
        </p:nvSpPr>
        <p:spPr>
          <a:xfrm>
            <a:off x="3745486" y="3041209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rgbClr val="00B050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94;p13"/>
          <p:cNvSpPr/>
          <p:nvPr/>
        </p:nvSpPr>
        <p:spPr>
          <a:xfrm>
            <a:off x="4419600" y="3041209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rgbClr val="00B050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95;p13"/>
          <p:cNvSpPr/>
          <p:nvPr/>
        </p:nvSpPr>
        <p:spPr>
          <a:xfrm>
            <a:off x="3924508" y="3346009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rgbClr val="00B050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96;p13"/>
          <p:cNvSpPr/>
          <p:nvPr/>
        </p:nvSpPr>
        <p:spPr>
          <a:xfrm>
            <a:off x="4353207" y="3346009"/>
            <a:ext cx="344032" cy="235391"/>
          </a:xfrm>
          <a:prstGeom prst="pentagon">
            <a:avLst>
              <a:gd name="hf" fmla="val 105146"/>
              <a:gd name="vf" fmla="val 110557"/>
            </a:avLst>
          </a:prstGeom>
          <a:solidFill>
            <a:srgbClr val="00B050"/>
          </a:solidFill>
          <a:ln w="2642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0" tIns="45698" rIns="91420" bIns="45698" anchor="ctr" anchorCtr="0">
            <a:noAutofit/>
          </a:bodyPr>
          <a:lstStyle/>
          <a:p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595649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68</Words>
  <Application>Microsoft Office PowerPoint</Application>
  <PresentationFormat>On-screen Show (4:3)</PresentationFormat>
  <Paragraphs>13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9</cp:revision>
  <dcterms:created xsi:type="dcterms:W3CDTF">2020-10-12T17:57:10Z</dcterms:created>
  <dcterms:modified xsi:type="dcterms:W3CDTF">2020-11-10T16:58:21Z</dcterms:modified>
</cp:coreProperties>
</file>